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sldIdLst>
    <p:sldId id="2142532951" r:id="rId5"/>
    <p:sldId id="2142532944" r:id="rId6"/>
    <p:sldId id="2142532947" r:id="rId7"/>
    <p:sldId id="2146847941" r:id="rId8"/>
    <p:sldId id="2142532949" r:id="rId9"/>
    <p:sldId id="2142532948" r:id="rId10"/>
    <p:sldId id="2146847943" r:id="rId11"/>
    <p:sldId id="214253295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E2F9008-84C9-636B-F46E-76CEA6984BE8}" name="BARCLAY, Laura" initials="LB" userId="S::Laura.BARCLAY@EDUCATION.GOV.UK::4fa87ec1-a2e2-489d-b592-16c5699cf4c2" providerId="AD"/>
  <p188:author id="{734C3313-588B-F44E-6047-89A97C66DD89}" name="WILSON, Kate5" initials="WK" userId="S::kate5.wilson@education.gov.uk::85cbcbd4-08b0-40ad-bee1-dd94bb44f568" providerId="AD"/>
  <p188:author id="{BD3E241A-09C6-92CA-79C0-AB9B0D3EB248}" name="WYMER, Rob" initials="RW" userId="S::Rob.WYMER@education.gov.uk::2e8ec1b1-549b-4f3b-af48-ac38da68f52b" providerId="AD"/>
  <p188:author id="{6C813E1B-279C-1228-78C1-2F5952ABAC34}" name="PAIRAIN, Morgane" initials="" userId="S::Morgane.PAIRAIN@education.gov.uk::9c0379bb-c366-47dd-9278-dcd8819b7b82" providerId="AD"/>
  <p188:author id="{A1034C1B-E33D-F81C-31A5-EAA1A303CAAD}" name="WILSON, Kate5" initials="" userId="S::Kate5.WILSON@EDUCATION.GOV.UK::85cbcbd4-08b0-40ad-bee1-dd94bb44f568" providerId="AD"/>
  <p188:author id="{0744B221-E91F-9399-ADCA-2D47C9CE7A4C}" name="PETERSEN, Miranda" initials="PM" userId="S::miranda.petersen@education.gov.uk::02eaf326-6a50-4449-9e2d-978793854b5d" providerId="AD"/>
  <p188:author id="{210E502D-2201-4143-CD40-B4A31030C3B2}" name="Sharon Johnstone" initials="SJ" userId="S::sharon.johnstone@officeforstudents.org.uk::f65e394b-2f52-4516-94b2-81a44691b634" providerId="AD"/>
  <p188:author id="{398D7F31-24AE-F5CE-3091-BF2F3CB328BE}" name="MELLING, Josh" initials="MJ" userId="S::josh.melling@education.gov.uk::043a2cce-7ebe-4edf-a4e6-c6ea731daa0e" providerId="AD"/>
  <p188:author id="{8DA13334-9175-7141-565B-1AD559474CE9}" name="DUDDING, Lee" initials="LD" userId="S::Lee.DUDDING@EDUCATION.GOV.UK::3a554279-6835-4dbd-b58e-34e0143ca5b8" providerId="AD"/>
  <p188:author id="{65EA2640-836A-2DA4-A243-D60B59E7AE4E}" name="ELLIOTT, Eleanor" initials="EE" userId="S::Eleanor.ELLIOTT@EDUCATION.GOV.UK::34be1112-b8ac-4e6f-9479-9ef9997dd258" providerId="AD"/>
  <p188:author id="{88963043-8CF2-978F-6816-EB0C4E814E27}" name="MELLING, Josh" initials="" userId="S::Josh.MELLING@education.gov.uk::043a2cce-7ebe-4edf-a4e6-c6ea731daa0e" providerId="AD"/>
  <p188:author id="{41BF9246-0E06-BEBD-76F3-CD49BBA58738}" name="MORRISON, Charlie" initials="CM" userId="S::Charlie.MORRISON@EDUCATION.GOV.UK::3ca24329-a21b-4210-abbc-aaf8ac1f82e9" providerId="AD"/>
  <p188:author id="{79C4CB4E-64C7-B9C8-B370-4EDAF7449DE3}" name="Kate Page" initials="KP" userId="S::kate.page@officeforstudents.org.uk::6ef33c6a-005b-4d96-861d-36efa0482ce9" providerId="AD"/>
  <p188:author id="{AFB2D355-3B6F-4FCA-95E9-A4EF9CB59184}" name="IRWIN, Jack" initials="JI" userId="S::Jack.IRWIN@EDUCATION.GOV.UK::aa407244-ed9b-43d0-a03c-1e45f53222a5" providerId="AD"/>
  <p188:author id="{35EAF666-1BF2-056B-8261-C1F52F46F8E5}" name="HACKETT, Helen" initials="HH" userId="S::Helen.HACKETT@EDUCATION.GOV.UK::e69b0ae0-779a-46ff-a803-f076e98f6ed1" providerId="AD"/>
  <p188:author id="{4A09C26F-FB0A-95DB-6E12-9437BEE19C7E}" name="EDWARDS, Elizabeth" initials="" userId="S::Elizabeth.EDWARDS@EDUCATION.GOV.UK::e490c582-7d0d-46ce-bb82-ef4cde0a92d4" providerId="AD"/>
  <p188:author id="{87297197-E1C0-6D2C-BCEA-BA6B6C3897E8}" name="HASSAN, Matt" initials="MH" userId="S::Matt.HASSAN@EDUCATION.GOV.UK::917f5d88-ee92-46c5-87a3-2e1ae9fc0620" providerId="AD"/>
  <p188:author id="{88A0929D-40E2-2C22-5900-3C3EB9A5AFBE}" name="BOLSHAW, Simone" initials="BS" userId="S::simone.bolshaw@education.gov.uk::09b2a4cb-0cc2-4c0a-b279-9e49df1afc3f" providerId="AD"/>
  <p188:author id="{3CB06CA4-E9C9-EF08-3A40-55F949031296}" name="JOHNSON, David22" initials="DJ" userId="S::David22.JOHNSON@education.gov.uk::83309724-0e9b-4f82-88b1-815fc4a83bf1" providerId="AD"/>
  <p188:author id="{F2A881AB-E7B0-58CC-423E-BD13C3F6A54F}" name="BARCLAY, Laura" initials="BL" userId="S::laura.barclay@education.gov.uk::4fa87ec1-a2e2-489d-b592-16c5699cf4c2" providerId="AD"/>
  <p188:author id="{DC0159AC-1C91-43F1-5C3F-D543A0A1C83B}" name="EDWARDS, Elizabeth" initials="EE" userId="S::elizabeth.edwards@education.gov.uk::e490c582-7d0d-46ce-bb82-ef4cde0a92d4" providerId="AD"/>
  <p188:author id="{C6992FB0-2AF9-4981-48F8-7BD8E9C6982D}" name="CREE, Jose" initials="CJ" userId="S::jose.cree@education.gov.uk::10125c41-f76d-4fae-993f-d9d397aece02" providerId="AD"/>
  <p188:author id="{9EB627C2-0E23-9AF1-2962-4BAB226CD972}" name="CREE, Jose" initials="JC" userId="S::Jose.CREE@education.gov.uk::10125c41-f76d-4fae-993f-d9d397aece02" providerId="AD"/>
  <p188:author id="{AD7399CE-0CE3-C6C6-CA4A-0D96187A1AB7}" name="THOMASON, James" initials="TJ" userId="S::james.thomason@education.gov.uk::33367274-4b0b-4cdf-9dc0-6ccb811b07cc" providerId="AD"/>
  <p188:author id="{6505A7E5-4766-47F2-1982-38783D49BF3E}" name="OGDEN, Emily" initials="EO" userId="S::Emily.OGDEN@EDUCATION.GOV.UK::397dcd22-a725-4a73-817e-3fbad3eac0e4" providerId="AD"/>
  <p188:author id="{895C07F6-D99F-A260-B5F5-156A06FB09E4}" name="PIDDINGTON, Kate" initials="PK" userId="S::kate.piddington@education.gov.uk::70ceb906-7e0a-45a4-9046-c46fa6836c05" providerId="AD"/>
  <p188:author id="{99C51FFF-F4B5-52E4-3D48-1C813422C649}" name="MORRISON, Charlie" initials="MC" userId="S::charlie.morrison@education.gov.uk::3ca24329-a21b-4210-abbc-aaf8ac1f82e9"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448690"/>
    <a:srgbClr val="DE5618"/>
    <a:srgbClr val="466080"/>
    <a:srgbClr val="EFF6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497DED-473A-48EB-8559-0148E5765976}" v="222" dt="2025-07-03T15:37:57.5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76" y="2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UDDING, Lee" userId="3a554279-6835-4dbd-b58e-34e0143ca5b8" providerId="ADAL" clId="{7B497DED-473A-48EB-8559-0148E5765976}"/>
    <pc:docChg chg="undo redo custSel delSld modSld delSection modSection">
      <pc:chgData name="DUDDING, Lee" userId="3a554279-6835-4dbd-b58e-34e0143ca5b8" providerId="ADAL" clId="{7B497DED-473A-48EB-8559-0148E5765976}" dt="2025-07-03T15:38:17.933" v="616" actId="20577"/>
      <pc:docMkLst>
        <pc:docMk/>
      </pc:docMkLst>
      <pc:sldChg chg="modSp mod">
        <pc:chgData name="DUDDING, Lee" userId="3a554279-6835-4dbd-b58e-34e0143ca5b8" providerId="ADAL" clId="{7B497DED-473A-48EB-8559-0148E5765976}" dt="2025-07-03T15:28:51.366" v="590" actId="20577"/>
        <pc:sldMkLst>
          <pc:docMk/>
          <pc:sldMk cId="1480679061" sldId="2142532944"/>
        </pc:sldMkLst>
        <pc:spChg chg="mod">
          <ac:chgData name="DUDDING, Lee" userId="3a554279-6835-4dbd-b58e-34e0143ca5b8" providerId="ADAL" clId="{7B497DED-473A-48EB-8559-0148E5765976}" dt="2025-07-03T15:28:51.366" v="590" actId="20577"/>
          <ac:spMkLst>
            <pc:docMk/>
            <pc:sldMk cId="1480679061" sldId="2142532944"/>
            <ac:spMk id="5" creationId="{F8ECF870-0BB0-A443-DC32-5B887E42F1C9}"/>
          </ac:spMkLst>
        </pc:spChg>
        <pc:spChg chg="mod">
          <ac:chgData name="DUDDING, Lee" userId="3a554279-6835-4dbd-b58e-34e0143ca5b8" providerId="ADAL" clId="{7B497DED-473A-48EB-8559-0148E5765976}" dt="2025-07-01T13:45:40.557" v="142" actId="14100"/>
          <ac:spMkLst>
            <pc:docMk/>
            <pc:sldMk cId="1480679061" sldId="2142532944"/>
            <ac:spMk id="6" creationId="{1E100072-8D7E-6D1E-F3AB-5899606206D7}"/>
          </ac:spMkLst>
        </pc:spChg>
        <pc:spChg chg="mod">
          <ac:chgData name="DUDDING, Lee" userId="3a554279-6835-4dbd-b58e-34e0143ca5b8" providerId="ADAL" clId="{7B497DED-473A-48EB-8559-0148E5765976}" dt="2025-07-02T15:43:21.736" v="577" actId="1035"/>
          <ac:spMkLst>
            <pc:docMk/>
            <pc:sldMk cId="1480679061" sldId="2142532944"/>
            <ac:spMk id="9" creationId="{9A2929EB-1E38-D1AA-6D1E-7F0D909E8DFA}"/>
          </ac:spMkLst>
        </pc:spChg>
      </pc:sldChg>
      <pc:sldChg chg="modSp mod">
        <pc:chgData name="DUDDING, Lee" userId="3a554279-6835-4dbd-b58e-34e0143ca5b8" providerId="ADAL" clId="{7B497DED-473A-48EB-8559-0148E5765976}" dt="2025-07-02T15:44:10.787" v="580" actId="207"/>
        <pc:sldMkLst>
          <pc:docMk/>
          <pc:sldMk cId="478135915" sldId="2142532947"/>
        </pc:sldMkLst>
        <pc:spChg chg="mod">
          <ac:chgData name="DUDDING, Lee" userId="3a554279-6835-4dbd-b58e-34e0143ca5b8" providerId="ADAL" clId="{7B497DED-473A-48EB-8559-0148E5765976}" dt="2025-07-01T14:47:09.406" v="325" actId="207"/>
          <ac:spMkLst>
            <pc:docMk/>
            <pc:sldMk cId="478135915" sldId="2142532947"/>
            <ac:spMk id="4" creationId="{69024E86-9C1C-754F-53F7-800FF25E656F}"/>
          </ac:spMkLst>
        </pc:spChg>
        <pc:spChg chg="mod">
          <ac:chgData name="DUDDING, Lee" userId="3a554279-6835-4dbd-b58e-34e0143ca5b8" providerId="ADAL" clId="{7B497DED-473A-48EB-8559-0148E5765976}" dt="2025-07-02T15:44:10.787" v="580" actId="207"/>
          <ac:spMkLst>
            <pc:docMk/>
            <pc:sldMk cId="478135915" sldId="2142532947"/>
            <ac:spMk id="6" creationId="{82D34652-DC1E-C38A-B5FC-030336B7F997}"/>
          </ac:spMkLst>
        </pc:spChg>
        <pc:spChg chg="mod">
          <ac:chgData name="DUDDING, Lee" userId="3a554279-6835-4dbd-b58e-34e0143ca5b8" providerId="ADAL" clId="{7B497DED-473A-48EB-8559-0148E5765976}" dt="2025-07-01T13:45:33.831" v="141" actId="14100"/>
          <ac:spMkLst>
            <pc:docMk/>
            <pc:sldMk cId="478135915" sldId="2142532947"/>
            <ac:spMk id="21" creationId="{CB7EB5F5-31F6-56C3-69A2-4C0C7D033084}"/>
          </ac:spMkLst>
        </pc:spChg>
        <pc:picChg chg="mod">
          <ac:chgData name="DUDDING, Lee" userId="3a554279-6835-4dbd-b58e-34e0143ca5b8" providerId="ADAL" clId="{7B497DED-473A-48EB-8559-0148E5765976}" dt="2025-07-01T14:46:04.997" v="205" actId="1076"/>
          <ac:picMkLst>
            <pc:docMk/>
            <pc:sldMk cId="478135915" sldId="2142532947"/>
            <ac:picMk id="17" creationId="{98B76D7D-F21F-A53A-4C02-3D8A8AFE885F}"/>
          </ac:picMkLst>
        </pc:picChg>
        <pc:cxnChg chg="mod">
          <ac:chgData name="DUDDING, Lee" userId="3a554279-6835-4dbd-b58e-34e0143ca5b8" providerId="ADAL" clId="{7B497DED-473A-48EB-8559-0148E5765976}" dt="2025-07-01T14:46:04.997" v="205" actId="1076"/>
          <ac:cxnSpMkLst>
            <pc:docMk/>
            <pc:sldMk cId="478135915" sldId="2142532947"/>
            <ac:cxnSpMk id="3" creationId="{6DC0F8D1-FB86-4D71-39C9-3C6757227670}"/>
          </ac:cxnSpMkLst>
        </pc:cxnChg>
      </pc:sldChg>
      <pc:sldChg chg="modSp mod">
        <pc:chgData name="DUDDING, Lee" userId="3a554279-6835-4dbd-b58e-34e0143ca5b8" providerId="ADAL" clId="{7B497DED-473A-48EB-8559-0148E5765976}" dt="2025-07-03T15:38:17.933" v="616" actId="20577"/>
        <pc:sldMkLst>
          <pc:docMk/>
          <pc:sldMk cId="5405554" sldId="2142532948"/>
        </pc:sldMkLst>
        <pc:spChg chg="mod">
          <ac:chgData name="DUDDING, Lee" userId="3a554279-6835-4dbd-b58e-34e0143ca5b8" providerId="ADAL" clId="{7B497DED-473A-48EB-8559-0148E5765976}" dt="2025-07-01T13:46:15.523" v="179" actId="20577"/>
          <ac:spMkLst>
            <pc:docMk/>
            <pc:sldMk cId="5405554" sldId="2142532948"/>
            <ac:spMk id="13" creationId="{7577A9A7-73B1-3B2B-807B-9924274AD16F}"/>
          </ac:spMkLst>
        </pc:spChg>
        <pc:spChg chg="mod">
          <ac:chgData name="DUDDING, Lee" userId="3a554279-6835-4dbd-b58e-34e0143ca5b8" providerId="ADAL" clId="{7B497DED-473A-48EB-8559-0148E5765976}" dt="2025-07-03T15:38:17.933" v="616" actId="20577"/>
          <ac:spMkLst>
            <pc:docMk/>
            <pc:sldMk cId="5405554" sldId="2142532948"/>
            <ac:spMk id="15" creationId="{A26520C3-BFCE-B8F7-AD23-1BE8AC336745}"/>
          </ac:spMkLst>
        </pc:spChg>
      </pc:sldChg>
      <pc:sldChg chg="modSp mod">
        <pc:chgData name="DUDDING, Lee" userId="3a554279-6835-4dbd-b58e-34e0143ca5b8" providerId="ADAL" clId="{7B497DED-473A-48EB-8559-0148E5765976}" dt="2025-07-03T15:38:09.050" v="607" actId="20577"/>
        <pc:sldMkLst>
          <pc:docMk/>
          <pc:sldMk cId="425163805" sldId="2142532949"/>
        </pc:sldMkLst>
        <pc:spChg chg="mod">
          <ac:chgData name="DUDDING, Lee" userId="3a554279-6835-4dbd-b58e-34e0143ca5b8" providerId="ADAL" clId="{7B497DED-473A-48EB-8559-0148E5765976}" dt="2025-07-03T15:31:28.119" v="595"/>
          <ac:spMkLst>
            <pc:docMk/>
            <pc:sldMk cId="425163805" sldId="2142532949"/>
            <ac:spMk id="14" creationId="{108D5342-D07A-EC8E-E802-BD0B89847CE8}"/>
          </ac:spMkLst>
        </pc:spChg>
        <pc:spChg chg="mod">
          <ac:chgData name="DUDDING, Lee" userId="3a554279-6835-4dbd-b58e-34e0143ca5b8" providerId="ADAL" clId="{7B497DED-473A-48EB-8559-0148E5765976}" dt="2025-07-03T15:38:09.050" v="607" actId="20577"/>
          <ac:spMkLst>
            <pc:docMk/>
            <pc:sldMk cId="425163805" sldId="2142532949"/>
            <ac:spMk id="15" creationId="{A26520C3-BFCE-B8F7-AD23-1BE8AC336745}"/>
          </ac:spMkLst>
        </pc:spChg>
      </pc:sldChg>
      <pc:sldChg chg="modSp mod">
        <pc:chgData name="DUDDING, Lee" userId="3a554279-6835-4dbd-b58e-34e0143ca5b8" providerId="ADAL" clId="{7B497DED-473A-48EB-8559-0148E5765976}" dt="2025-07-03T15:29:11.080" v="591" actId="20577"/>
        <pc:sldMkLst>
          <pc:docMk/>
          <pc:sldMk cId="1213373158" sldId="2142532950"/>
        </pc:sldMkLst>
        <pc:spChg chg="mod">
          <ac:chgData name="DUDDING, Lee" userId="3a554279-6835-4dbd-b58e-34e0143ca5b8" providerId="ADAL" clId="{7B497DED-473A-48EB-8559-0148E5765976}" dt="2025-07-03T15:29:11.080" v="591" actId="20577"/>
          <ac:spMkLst>
            <pc:docMk/>
            <pc:sldMk cId="1213373158" sldId="2142532950"/>
            <ac:spMk id="4" creationId="{69024E86-9C1C-754F-53F7-800FF25E656F}"/>
          </ac:spMkLst>
        </pc:spChg>
      </pc:sldChg>
      <pc:sldChg chg="delSp">
        <pc:chgData name="DUDDING, Lee" userId="3a554279-6835-4dbd-b58e-34e0143ca5b8" providerId="ADAL" clId="{7B497DED-473A-48EB-8559-0148E5765976}" dt="2025-07-01T12:41:54.880" v="2" actId="478"/>
        <pc:sldMkLst>
          <pc:docMk/>
          <pc:sldMk cId="2108444270" sldId="2142532951"/>
        </pc:sldMkLst>
      </pc:sldChg>
      <pc:sldChg chg="del">
        <pc:chgData name="DUDDING, Lee" userId="3a554279-6835-4dbd-b58e-34e0143ca5b8" providerId="ADAL" clId="{7B497DED-473A-48EB-8559-0148E5765976}" dt="2025-07-01T12:41:48.302" v="1" actId="47"/>
        <pc:sldMkLst>
          <pc:docMk/>
          <pc:sldMk cId="3665657981" sldId="2146847935"/>
        </pc:sldMkLst>
      </pc:sldChg>
      <pc:sldChg chg="del">
        <pc:chgData name="DUDDING, Lee" userId="3a554279-6835-4dbd-b58e-34e0143ca5b8" providerId="ADAL" clId="{7B497DED-473A-48EB-8559-0148E5765976}" dt="2025-07-01T12:41:44.338" v="0" actId="47"/>
        <pc:sldMkLst>
          <pc:docMk/>
          <pc:sldMk cId="1388639341" sldId="2146847940"/>
        </pc:sldMkLst>
      </pc:sldChg>
      <pc:sldChg chg="modSp">
        <pc:chgData name="DUDDING, Lee" userId="3a554279-6835-4dbd-b58e-34e0143ca5b8" providerId="ADAL" clId="{7B497DED-473A-48EB-8559-0148E5765976}" dt="2025-07-03T15:37:57.540" v="597" actId="20577"/>
        <pc:sldMkLst>
          <pc:docMk/>
          <pc:sldMk cId="1003229885" sldId="2146847941"/>
        </pc:sldMkLst>
        <pc:graphicFrameChg chg="mod">
          <ac:chgData name="DUDDING, Lee" userId="3a554279-6835-4dbd-b58e-34e0143ca5b8" providerId="ADAL" clId="{7B497DED-473A-48EB-8559-0148E5765976}" dt="2025-07-03T15:37:57.540" v="597" actId="20577"/>
          <ac:graphicFrameMkLst>
            <pc:docMk/>
            <pc:sldMk cId="1003229885" sldId="2146847941"/>
            <ac:graphicFrameMk id="4" creationId="{4F2CDE59-B6E0-FFCE-4B7A-2FAC5F4E88DC}"/>
          </ac:graphicFrameMkLst>
        </pc:graphicFrameChg>
      </pc:sldChg>
      <pc:sldChg chg="modSp mod">
        <pc:chgData name="DUDDING, Lee" userId="3a554279-6835-4dbd-b58e-34e0143ca5b8" providerId="ADAL" clId="{7B497DED-473A-48EB-8559-0148E5765976}" dt="2025-07-01T14:45:41.435" v="204" actId="12"/>
        <pc:sldMkLst>
          <pc:docMk/>
          <pc:sldMk cId="1490664570" sldId="2146847943"/>
        </pc:sldMkLst>
        <pc:spChg chg="mod">
          <ac:chgData name="DUDDING, Lee" userId="3a554279-6835-4dbd-b58e-34e0143ca5b8" providerId="ADAL" clId="{7B497DED-473A-48EB-8559-0148E5765976}" dt="2025-07-01T13:46:25.903" v="180"/>
          <ac:spMkLst>
            <pc:docMk/>
            <pc:sldMk cId="1490664570" sldId="2146847943"/>
            <ac:spMk id="13" creationId="{DD48A1C5-7946-3B9D-1ECA-93B52989CB2F}"/>
          </ac:spMkLst>
        </pc:spChg>
        <pc:spChg chg="mod">
          <ac:chgData name="DUDDING, Lee" userId="3a554279-6835-4dbd-b58e-34e0143ca5b8" providerId="ADAL" clId="{7B497DED-473A-48EB-8559-0148E5765976}" dt="2025-07-01T14:45:41.435" v="204" actId="12"/>
          <ac:spMkLst>
            <pc:docMk/>
            <pc:sldMk cId="1490664570" sldId="2146847943"/>
            <ac:spMk id="15" creationId="{618E7534-5FFE-73AB-7AC4-8D909EDE32C7}"/>
          </ac:spMkLst>
        </pc:spChg>
      </pc:sldChg>
    </pc:docChg>
  </pc:docChgLst>
</pc:chgInfo>
</file>

<file path=ppt/diagrams/_rels/data1.xml.rels><?xml version="1.0" encoding="UTF-8" standalone="yes"?>
<Relationships xmlns="http://schemas.openxmlformats.org/package/2006/relationships"><Relationship Id="rId1" Type="http://schemas.openxmlformats.org/officeDocument/2006/relationships/hyperlink" Target="https://www.gov.uk/government/publications/lifelong-learning-entitlement-lle-overview/lifelong-learning-entitlement-overview"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https://www.gov.uk/government/publications/lifelong-learning-entitlement-lle-overview/lifelong-learning-entitlement-overview"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024645-52D2-44C5-A3D7-533FCBFAC774}"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GB"/>
        </a:p>
      </dgm:t>
    </dgm:pt>
    <dgm:pt modelId="{6D18AA4D-5C05-419C-8D03-420F45D3CCDD}">
      <dgm:prSet phldrT="[Text]" custT="1"/>
      <dgm:spPr>
        <a:solidFill>
          <a:schemeClr val="accent2">
            <a:lumMod val="75000"/>
          </a:schemeClr>
        </a:solidFill>
        <a:ln w="12700">
          <a:solidFill>
            <a:schemeClr val="tx1"/>
          </a:solidFill>
        </a:ln>
      </dgm:spPr>
      <dgm:t>
        <a:bodyPr/>
        <a:lstStyle/>
        <a:p>
          <a:r>
            <a:rPr lang="en-GB" sz="900"/>
            <a:t>Is your organisation registered with the Office for Students?</a:t>
          </a:r>
        </a:p>
      </dgm:t>
    </dgm:pt>
    <dgm:pt modelId="{7011B0C0-B545-454D-971E-160E2D816C50}" type="parTrans" cxnId="{BD78E28F-D7D4-45AA-B29C-7C33FB6B7126}">
      <dgm:prSet/>
      <dgm:spPr/>
      <dgm:t>
        <a:bodyPr/>
        <a:lstStyle/>
        <a:p>
          <a:endParaRPr lang="en-GB"/>
        </a:p>
      </dgm:t>
    </dgm:pt>
    <dgm:pt modelId="{21691934-D715-4C0B-B556-459AB6C67359}" type="sibTrans" cxnId="{BD78E28F-D7D4-45AA-B29C-7C33FB6B7126}">
      <dgm:prSet/>
      <dgm:spPr/>
      <dgm:t>
        <a:bodyPr/>
        <a:lstStyle/>
        <a:p>
          <a:endParaRPr lang="en-GB"/>
        </a:p>
      </dgm:t>
    </dgm:pt>
    <dgm:pt modelId="{A4D142A3-FE5A-42F8-91F8-61DF8242EE1A}">
      <dgm:prSet phldrT="[Text]" custT="1"/>
      <dgm:spPr>
        <a:solidFill>
          <a:schemeClr val="accent2">
            <a:lumMod val="60000"/>
            <a:lumOff val="40000"/>
          </a:schemeClr>
        </a:solidFill>
        <a:ln w="12700">
          <a:solidFill>
            <a:schemeClr val="tx1"/>
          </a:solidFill>
        </a:ln>
      </dgm:spPr>
      <dgm:t>
        <a:bodyPr/>
        <a:lstStyle/>
        <a:p>
          <a:r>
            <a:rPr lang="en-GB" sz="900"/>
            <a:t>Yes</a:t>
          </a:r>
        </a:p>
      </dgm:t>
    </dgm:pt>
    <dgm:pt modelId="{AEF05231-BE57-446D-86FA-00078ED88DD5}" type="parTrans" cxnId="{31B1507C-5AB1-49EE-BDB6-414E32BB4995}">
      <dgm:prSet custT="1">
        <dgm:style>
          <a:lnRef idx="0">
            <a:scrgbClr r="0" g="0" b="0"/>
          </a:lnRef>
          <a:fillRef idx="0">
            <a:scrgbClr r="0" g="0" b="0"/>
          </a:fillRef>
          <a:effectRef idx="0">
            <a:scrgbClr r="0" g="0" b="0"/>
          </a:effectRef>
          <a:fontRef idx="minor">
            <a:schemeClr val="tx1"/>
          </a:fontRef>
        </dgm:style>
      </dgm:prSet>
      <dgm:spPr>
        <a:ln w="12700" cap="flat" cmpd="sng" algn="ctr">
          <a:solidFill>
            <a:schemeClr val="tx1"/>
          </a:solidFill>
          <a:prstDash val="solid"/>
          <a:round/>
          <a:headEnd type="none" w="med" len="med"/>
          <a:tailEnd type="arrow" w="med" len="med"/>
        </a:ln>
      </dgm:spPr>
      <dgm:t>
        <a:bodyPr/>
        <a:lstStyle/>
        <a:p>
          <a:endParaRPr lang="en-GB" sz="900"/>
        </a:p>
      </dgm:t>
    </dgm:pt>
    <dgm:pt modelId="{6E783087-C506-42FC-8558-1905AF7D7966}" type="sibTrans" cxnId="{31B1507C-5AB1-49EE-BDB6-414E32BB4995}">
      <dgm:prSet/>
      <dgm:spPr/>
      <dgm:t>
        <a:bodyPr/>
        <a:lstStyle/>
        <a:p>
          <a:endParaRPr lang="en-GB"/>
        </a:p>
      </dgm:t>
    </dgm:pt>
    <dgm:pt modelId="{D1EE45D5-7CFB-4E9C-BC31-54FF690CDBCB}">
      <dgm:prSet phldrT="[Text]" custT="1"/>
      <dgm:spPr>
        <a:solidFill>
          <a:schemeClr val="accent2">
            <a:lumMod val="75000"/>
          </a:schemeClr>
        </a:solidFill>
        <a:ln w="12700">
          <a:solidFill>
            <a:schemeClr val="tx1"/>
          </a:solidFill>
        </a:ln>
      </dgm:spPr>
      <dgm:t>
        <a:bodyPr/>
        <a:lstStyle/>
        <a:p>
          <a:r>
            <a:rPr lang="en-GB" sz="900">
              <a:solidFill>
                <a:schemeClr val="bg1"/>
              </a:solidFill>
            </a:rPr>
            <a:t>Does your organisation hold a Teaching Excellence Framework (TEF) rating </a:t>
          </a:r>
        </a:p>
        <a:p>
          <a:r>
            <a:rPr lang="en-GB" sz="900" b="1" u="none">
              <a:solidFill>
                <a:schemeClr val="bg1"/>
              </a:solidFill>
            </a:rPr>
            <a:t>and/or</a:t>
          </a:r>
        </a:p>
        <a:p>
          <a:r>
            <a:rPr lang="en-GB" sz="900">
              <a:solidFill>
                <a:schemeClr val="bg1"/>
              </a:solidFill>
            </a:rPr>
            <a:t> an Ofsted rating?</a:t>
          </a:r>
        </a:p>
      </dgm:t>
    </dgm:pt>
    <dgm:pt modelId="{3B884B90-B8F1-4D3F-8D6E-BDF46911FAFB}" type="parTrans" cxnId="{24D49AFD-EDC1-4B82-9972-3A81CEFAC5C1}">
      <dgm:prSet custT="1">
        <dgm:style>
          <a:lnRef idx="0">
            <a:scrgbClr r="0" g="0" b="0"/>
          </a:lnRef>
          <a:fillRef idx="0">
            <a:scrgbClr r="0" g="0" b="0"/>
          </a:fillRef>
          <a:effectRef idx="0">
            <a:scrgbClr r="0" g="0" b="0"/>
          </a:effectRef>
          <a:fontRef idx="minor">
            <a:schemeClr val="tx1"/>
          </a:fontRef>
        </dgm:style>
      </dgm:prSet>
      <dgm:spPr>
        <a:ln w="12700" cap="flat" cmpd="sng" algn="ctr">
          <a:solidFill>
            <a:schemeClr val="tx1"/>
          </a:solidFill>
          <a:prstDash val="solid"/>
          <a:round/>
          <a:headEnd type="none" w="med" len="med"/>
          <a:tailEnd type="arrow" w="med" len="med"/>
        </a:ln>
      </dgm:spPr>
      <dgm:t>
        <a:bodyPr/>
        <a:lstStyle/>
        <a:p>
          <a:endParaRPr lang="en-GB" sz="900"/>
        </a:p>
      </dgm:t>
    </dgm:pt>
    <dgm:pt modelId="{CD805E81-6E14-4BFF-8781-5E7D954B455E}" type="sibTrans" cxnId="{24D49AFD-EDC1-4B82-9972-3A81CEFAC5C1}">
      <dgm:prSet/>
      <dgm:spPr/>
      <dgm:t>
        <a:bodyPr/>
        <a:lstStyle/>
        <a:p>
          <a:endParaRPr lang="en-GB"/>
        </a:p>
      </dgm:t>
    </dgm:pt>
    <dgm:pt modelId="{FB8420C2-EB63-4667-955E-BF8618AA29E8}">
      <dgm:prSet phldrT="[Text]" custT="1"/>
      <dgm:spPr>
        <a:solidFill>
          <a:schemeClr val="accent2">
            <a:lumMod val="60000"/>
            <a:lumOff val="40000"/>
          </a:schemeClr>
        </a:solidFill>
        <a:ln w="12700">
          <a:solidFill>
            <a:schemeClr val="tx1"/>
          </a:solidFill>
        </a:ln>
      </dgm:spPr>
      <dgm:t>
        <a:bodyPr/>
        <a:lstStyle/>
        <a:p>
          <a:pPr>
            <a:buNone/>
          </a:pPr>
          <a:r>
            <a:rPr lang="en-GB" sz="900" dirty="0">
              <a:solidFill>
                <a:schemeClr val="bg1"/>
              </a:solidFill>
            </a:rPr>
            <a:t>Yes</a:t>
          </a:r>
        </a:p>
        <a:p>
          <a:pPr>
            <a:buNone/>
          </a:pPr>
          <a:r>
            <a:rPr lang="en-GB" sz="900" dirty="0">
              <a:solidFill>
                <a:schemeClr val="bg1"/>
              </a:solidFill>
            </a:rPr>
            <a:t>(TEF Gold / Silver, </a:t>
          </a:r>
        </a:p>
        <a:p>
          <a:pPr>
            <a:buNone/>
          </a:pPr>
          <a:r>
            <a:rPr lang="en-GB" sz="900" dirty="0">
              <a:solidFill>
                <a:schemeClr val="bg1"/>
              </a:solidFill>
            </a:rPr>
            <a:t>Ofsted Outstanding / Good)</a:t>
          </a:r>
        </a:p>
        <a:p>
          <a:pPr>
            <a:buNone/>
          </a:pPr>
          <a:endParaRPr lang="en-GB" sz="900" dirty="0">
            <a:solidFill>
              <a:schemeClr val="bg1"/>
            </a:solidFill>
          </a:endParaRPr>
        </a:p>
        <a:p>
          <a:pPr>
            <a:buFont typeface="Arial" panose="020B0604020202020204" pitchFamily="34" charset="0"/>
            <a:buChar char="•"/>
          </a:pPr>
          <a:r>
            <a:rPr lang="en-GB" sz="900" b="1" dirty="0"/>
            <a:t>* If both ratings are held by a provider, both conditions must be met</a:t>
          </a:r>
          <a:endParaRPr lang="en-GB" sz="900" b="1" dirty="0">
            <a:solidFill>
              <a:schemeClr val="bg1"/>
            </a:solidFill>
          </a:endParaRPr>
        </a:p>
      </dgm:t>
    </dgm:pt>
    <dgm:pt modelId="{5758F434-6D32-45AA-BC15-26CE771A8208}" type="parTrans" cxnId="{FD08C565-F500-4941-BC7E-2B6B29748BD3}">
      <dgm:prSet custT="1">
        <dgm:style>
          <a:lnRef idx="0">
            <a:scrgbClr r="0" g="0" b="0"/>
          </a:lnRef>
          <a:fillRef idx="0">
            <a:scrgbClr r="0" g="0" b="0"/>
          </a:fillRef>
          <a:effectRef idx="0">
            <a:scrgbClr r="0" g="0" b="0"/>
          </a:effectRef>
          <a:fontRef idx="minor">
            <a:schemeClr val="tx1"/>
          </a:fontRef>
        </dgm:style>
      </dgm:prSet>
      <dgm:spPr>
        <a:ln w="12700" cap="flat" cmpd="sng" algn="ctr">
          <a:solidFill>
            <a:schemeClr val="tx1"/>
          </a:solidFill>
          <a:prstDash val="solid"/>
          <a:round/>
          <a:headEnd type="none" w="med" len="med"/>
          <a:tailEnd type="arrow" w="med" len="med"/>
        </a:ln>
      </dgm:spPr>
      <dgm:t>
        <a:bodyPr/>
        <a:lstStyle/>
        <a:p>
          <a:endParaRPr lang="en-GB" sz="900"/>
        </a:p>
      </dgm:t>
    </dgm:pt>
    <dgm:pt modelId="{74E9003B-8C79-45CF-A363-E64A823CF120}" type="sibTrans" cxnId="{FD08C565-F500-4941-BC7E-2B6B29748BD3}">
      <dgm:prSet/>
      <dgm:spPr/>
      <dgm:t>
        <a:bodyPr/>
        <a:lstStyle/>
        <a:p>
          <a:endParaRPr lang="en-GB"/>
        </a:p>
      </dgm:t>
    </dgm:pt>
    <dgm:pt modelId="{BC0ADC39-5265-4854-B94C-AEE6FE8D9496}">
      <dgm:prSet phldrT="[Text]" custT="1"/>
      <dgm:spPr>
        <a:solidFill>
          <a:schemeClr val="accent2">
            <a:lumMod val="60000"/>
            <a:lumOff val="40000"/>
          </a:schemeClr>
        </a:solidFill>
        <a:ln w="12700">
          <a:solidFill>
            <a:schemeClr val="tx1"/>
          </a:solidFill>
        </a:ln>
      </dgm:spPr>
      <dgm:t>
        <a:bodyPr/>
        <a:lstStyle/>
        <a:p>
          <a:r>
            <a:rPr lang="en-GB" sz="900"/>
            <a:t>No</a:t>
          </a:r>
        </a:p>
      </dgm:t>
    </dgm:pt>
    <dgm:pt modelId="{186E1A2D-1C1F-44EE-BF67-338214DC3A4F}" type="parTrans" cxnId="{CCB25AC5-FA0E-4012-A313-724CAC9218E7}">
      <dgm:prSet custT="1">
        <dgm:style>
          <a:lnRef idx="0">
            <a:scrgbClr r="0" g="0" b="0"/>
          </a:lnRef>
          <a:fillRef idx="0">
            <a:scrgbClr r="0" g="0" b="0"/>
          </a:fillRef>
          <a:effectRef idx="0">
            <a:scrgbClr r="0" g="0" b="0"/>
          </a:effectRef>
          <a:fontRef idx="minor">
            <a:schemeClr val="tx1"/>
          </a:fontRef>
        </dgm:style>
      </dgm:prSet>
      <dgm:spPr>
        <a:ln w="12700" cap="flat" cmpd="sng" algn="ctr">
          <a:solidFill>
            <a:schemeClr val="tx1"/>
          </a:solidFill>
          <a:prstDash val="solid"/>
          <a:round/>
          <a:headEnd type="none" w="med" len="med"/>
          <a:tailEnd type="arrow" w="med" len="med"/>
        </a:ln>
      </dgm:spPr>
      <dgm:t>
        <a:bodyPr/>
        <a:lstStyle/>
        <a:p>
          <a:endParaRPr lang="en-GB" sz="900"/>
        </a:p>
      </dgm:t>
    </dgm:pt>
    <dgm:pt modelId="{08ED6039-EF6A-44F6-9069-8C86C5CB222C}" type="sibTrans" cxnId="{CCB25AC5-FA0E-4012-A313-724CAC9218E7}">
      <dgm:prSet/>
      <dgm:spPr/>
      <dgm:t>
        <a:bodyPr/>
        <a:lstStyle/>
        <a:p>
          <a:endParaRPr lang="en-GB"/>
        </a:p>
      </dgm:t>
    </dgm:pt>
    <dgm:pt modelId="{A5028E79-9A88-4DCB-B4C4-EA2C06931B6D}">
      <dgm:prSet phldrT="[Text]" custT="1"/>
      <dgm:spPr>
        <a:solidFill>
          <a:schemeClr val="accent2"/>
        </a:solidFill>
        <a:ln w="12700">
          <a:solidFill>
            <a:schemeClr val="tx1"/>
          </a:solidFill>
        </a:ln>
      </dgm:spPr>
      <dgm:t>
        <a:bodyPr/>
        <a:lstStyle/>
        <a:p>
          <a:r>
            <a:rPr lang="en-GB" sz="900"/>
            <a:t>Your organisation </a:t>
          </a:r>
          <a:r>
            <a:rPr lang="en-GB" sz="900" b="1" u="sng"/>
            <a:t>will not</a:t>
          </a:r>
          <a:r>
            <a:rPr lang="en-GB" sz="900" b="0" u="none"/>
            <a:t> </a:t>
          </a:r>
          <a:r>
            <a:rPr lang="en-GB" sz="900"/>
            <a:t>be eligible to deliver any LLE-funded provision from January 2027.</a:t>
          </a:r>
        </a:p>
        <a:p>
          <a:endParaRPr lang="en-GB" sz="900"/>
        </a:p>
        <a:p>
          <a:r>
            <a:rPr lang="en-GB" sz="900"/>
            <a:t>See </a:t>
          </a:r>
          <a:r>
            <a:rPr lang="en-GB" sz="900" b="0" u="sng">
              <a:hlinkClick xmlns:r="http://schemas.openxmlformats.org/officeDocument/2006/relationships" r:id="rId1"/>
            </a:rPr>
            <a:t>GOV.UK</a:t>
          </a:r>
          <a:r>
            <a:rPr lang="en-GB" sz="900"/>
            <a:t> for further information on the </a:t>
          </a:r>
          <a:r>
            <a:rPr lang="en-GB" sz="900" err="1"/>
            <a:t>OfS</a:t>
          </a:r>
          <a:r>
            <a:rPr lang="en-GB" sz="900"/>
            <a:t>’ planned consultation on the regulation of providers in the statutory FE sector.</a:t>
          </a:r>
        </a:p>
      </dgm:t>
    </dgm:pt>
    <dgm:pt modelId="{E2AB5078-5FA8-46B1-BB7C-0173B4B33927}" type="parTrans" cxnId="{C270F89D-E339-4C12-B7A5-E259E126F7B7}">
      <dgm:prSet custT="1">
        <dgm:style>
          <a:lnRef idx="0">
            <a:scrgbClr r="0" g="0" b="0"/>
          </a:lnRef>
          <a:fillRef idx="0">
            <a:scrgbClr r="0" g="0" b="0"/>
          </a:fillRef>
          <a:effectRef idx="0">
            <a:scrgbClr r="0" g="0" b="0"/>
          </a:effectRef>
          <a:fontRef idx="minor">
            <a:schemeClr val="tx1"/>
          </a:fontRef>
        </dgm:style>
      </dgm:prSet>
      <dgm:spPr>
        <a:ln w="12700" cap="flat" cmpd="sng" algn="ctr">
          <a:solidFill>
            <a:schemeClr val="tx1"/>
          </a:solidFill>
          <a:prstDash val="solid"/>
          <a:round/>
          <a:headEnd type="none" w="med" len="med"/>
          <a:tailEnd type="arrow" w="med" len="med"/>
        </a:ln>
      </dgm:spPr>
      <dgm:t>
        <a:bodyPr/>
        <a:lstStyle/>
        <a:p>
          <a:endParaRPr lang="en-GB" sz="900"/>
        </a:p>
      </dgm:t>
    </dgm:pt>
    <dgm:pt modelId="{779A8362-73C8-4FBB-903C-6EA7ED4CF5BF}" type="sibTrans" cxnId="{C270F89D-E339-4C12-B7A5-E259E126F7B7}">
      <dgm:prSet/>
      <dgm:spPr/>
      <dgm:t>
        <a:bodyPr/>
        <a:lstStyle/>
        <a:p>
          <a:endParaRPr lang="en-GB"/>
        </a:p>
      </dgm:t>
    </dgm:pt>
    <dgm:pt modelId="{69B3FB27-7833-4965-AC35-CB2B723B175A}">
      <dgm:prSet phldrT="[Text]" custT="1"/>
      <dgm:spPr>
        <a:solidFill>
          <a:schemeClr val="accent2">
            <a:lumMod val="60000"/>
            <a:lumOff val="40000"/>
          </a:schemeClr>
        </a:solidFill>
        <a:ln w="12700">
          <a:solidFill>
            <a:schemeClr val="tx1"/>
          </a:solidFill>
        </a:ln>
      </dgm:spPr>
      <dgm:t>
        <a:bodyPr/>
        <a:lstStyle/>
        <a:p>
          <a:r>
            <a:rPr lang="en-GB" sz="900">
              <a:solidFill>
                <a:schemeClr val="bg1"/>
              </a:solidFill>
            </a:rPr>
            <a:t>Yes</a:t>
          </a:r>
        </a:p>
        <a:p>
          <a:r>
            <a:rPr lang="en-GB" sz="900">
              <a:solidFill>
                <a:schemeClr val="bg1"/>
              </a:solidFill>
            </a:rPr>
            <a:t>(TEF Bronze  / Requires Improvement,</a:t>
          </a:r>
        </a:p>
        <a:p>
          <a:r>
            <a:rPr lang="en-GB" sz="900">
              <a:solidFill>
                <a:schemeClr val="bg1"/>
              </a:solidFill>
            </a:rPr>
            <a:t>Ofsted Requires Improvement / Inadequate)</a:t>
          </a:r>
        </a:p>
        <a:p>
          <a:r>
            <a:rPr lang="en-GB" sz="900" b="1">
              <a:solidFill>
                <a:schemeClr val="bg1"/>
              </a:solidFill>
            </a:rPr>
            <a:t>or</a:t>
          </a:r>
          <a:r>
            <a:rPr lang="en-GB" sz="900">
              <a:solidFill>
                <a:schemeClr val="bg1"/>
              </a:solidFill>
            </a:rPr>
            <a:t> </a:t>
          </a:r>
        </a:p>
        <a:p>
          <a:r>
            <a:rPr lang="en-GB" sz="900">
              <a:solidFill>
                <a:schemeClr val="bg1"/>
              </a:solidFill>
            </a:rPr>
            <a:t>No Rating</a:t>
          </a:r>
        </a:p>
      </dgm:t>
    </dgm:pt>
    <dgm:pt modelId="{B2BE3E1E-1F97-4F62-9036-49CB044B6C11}" type="parTrans" cxnId="{8A320E22-FA0C-41AA-AB89-598B64A05161}">
      <dgm:prSet custT="1">
        <dgm:style>
          <a:lnRef idx="0">
            <a:scrgbClr r="0" g="0" b="0"/>
          </a:lnRef>
          <a:fillRef idx="0">
            <a:scrgbClr r="0" g="0" b="0"/>
          </a:fillRef>
          <a:effectRef idx="0">
            <a:scrgbClr r="0" g="0" b="0"/>
          </a:effectRef>
          <a:fontRef idx="minor">
            <a:schemeClr val="tx1"/>
          </a:fontRef>
        </dgm:style>
      </dgm:prSet>
      <dgm:spPr>
        <a:ln w="12700" cap="flat" cmpd="sng" algn="ctr">
          <a:solidFill>
            <a:schemeClr val="tx1"/>
          </a:solidFill>
          <a:prstDash val="solid"/>
          <a:round/>
          <a:headEnd type="none" w="med" len="med"/>
          <a:tailEnd type="arrow" w="med" len="med"/>
        </a:ln>
      </dgm:spPr>
      <dgm:t>
        <a:bodyPr/>
        <a:lstStyle/>
        <a:p>
          <a:endParaRPr lang="en-GB" sz="900"/>
        </a:p>
      </dgm:t>
    </dgm:pt>
    <dgm:pt modelId="{E716559B-9468-41B6-B0AB-3784B72E881E}" type="sibTrans" cxnId="{8A320E22-FA0C-41AA-AB89-598B64A05161}">
      <dgm:prSet/>
      <dgm:spPr/>
      <dgm:t>
        <a:bodyPr/>
        <a:lstStyle/>
        <a:p>
          <a:endParaRPr lang="en-GB"/>
        </a:p>
      </dgm:t>
    </dgm:pt>
    <dgm:pt modelId="{8CBAF7C3-0821-401E-A475-175F17F83C2A}">
      <dgm:prSet phldrT="[Text]" custT="1"/>
      <dgm:spPr>
        <a:solidFill>
          <a:schemeClr val="accent2"/>
        </a:solidFill>
        <a:ln w="12700">
          <a:solidFill>
            <a:schemeClr val="tx1"/>
          </a:solidFill>
        </a:ln>
      </dgm:spPr>
      <dgm:t>
        <a:bodyPr/>
        <a:lstStyle/>
        <a:p>
          <a:r>
            <a:rPr lang="en-GB" sz="900" dirty="0"/>
            <a:t>Providers interested in delivering modular provision from January 2027 are asked to submit an </a:t>
          </a:r>
          <a:r>
            <a:rPr lang="en-GB" sz="900" b="1" dirty="0"/>
            <a:t>Expression of Interest </a:t>
          </a:r>
          <a:r>
            <a:rPr lang="en-GB" sz="900" b="0" dirty="0"/>
            <a:t>to the DfE, subject to the assurance check.</a:t>
          </a:r>
        </a:p>
        <a:p>
          <a:endParaRPr lang="en-GB" sz="900" b="0" dirty="0"/>
        </a:p>
        <a:p>
          <a:r>
            <a:rPr lang="en-GB" sz="900" b="0" dirty="0"/>
            <a:t>See </a:t>
          </a:r>
          <a:r>
            <a:rPr lang="en-GB" sz="900" b="0" u="sng" dirty="0">
              <a:hlinkClick xmlns:r="http://schemas.openxmlformats.org/officeDocument/2006/relationships" r:id="rId1"/>
            </a:rPr>
            <a:t>GOV.UK</a:t>
          </a:r>
          <a:r>
            <a:rPr lang="en-GB" sz="900" b="0" u="none" dirty="0"/>
            <a:t> </a:t>
          </a:r>
          <a:r>
            <a:rPr lang="en-GB" sz="900" b="0" dirty="0"/>
            <a:t>for further information on the Expression of Interest and eligible modular provision. </a:t>
          </a:r>
          <a:endParaRPr lang="en-GB" sz="900" dirty="0"/>
        </a:p>
      </dgm:t>
    </dgm:pt>
    <dgm:pt modelId="{407B1CF3-3277-4FF5-BB24-59566D9B942A}" type="parTrans" cxnId="{7B93462E-E5EC-4CD6-A604-A125A05A3D16}">
      <dgm:prSet custT="1">
        <dgm:style>
          <a:lnRef idx="0">
            <a:scrgbClr r="0" g="0" b="0"/>
          </a:lnRef>
          <a:fillRef idx="0">
            <a:scrgbClr r="0" g="0" b="0"/>
          </a:fillRef>
          <a:effectRef idx="0">
            <a:scrgbClr r="0" g="0" b="0"/>
          </a:effectRef>
          <a:fontRef idx="minor">
            <a:schemeClr val="tx1"/>
          </a:fontRef>
        </dgm:style>
      </dgm:prSet>
      <dgm:spPr>
        <a:ln w="12700" cap="flat" cmpd="sng" algn="ctr">
          <a:solidFill>
            <a:schemeClr val="tx1"/>
          </a:solidFill>
          <a:prstDash val="solid"/>
          <a:round/>
          <a:headEnd type="none" w="med" len="med"/>
          <a:tailEnd type="arrow" w="med" len="med"/>
        </a:ln>
      </dgm:spPr>
      <dgm:t>
        <a:bodyPr/>
        <a:lstStyle/>
        <a:p>
          <a:endParaRPr lang="en-GB" sz="900"/>
        </a:p>
      </dgm:t>
    </dgm:pt>
    <dgm:pt modelId="{1A75246A-F7C8-47D5-952F-B17594404751}" type="sibTrans" cxnId="{7B93462E-E5EC-4CD6-A604-A125A05A3D16}">
      <dgm:prSet/>
      <dgm:spPr/>
      <dgm:t>
        <a:bodyPr/>
        <a:lstStyle/>
        <a:p>
          <a:endParaRPr lang="en-GB"/>
        </a:p>
      </dgm:t>
    </dgm:pt>
    <dgm:pt modelId="{22EA114E-0937-473C-A816-2F395C638DA9}">
      <dgm:prSet phldrT="[Text]" custT="1"/>
      <dgm:spPr>
        <a:solidFill>
          <a:schemeClr val="accent2"/>
        </a:solidFill>
        <a:ln w="12700">
          <a:solidFill>
            <a:schemeClr val="tx1"/>
          </a:solidFill>
        </a:ln>
      </dgm:spPr>
      <dgm:t>
        <a:bodyPr/>
        <a:lstStyle/>
        <a:p>
          <a:r>
            <a:rPr lang="en-GB" sz="900" dirty="0"/>
            <a:t>Providers interested in delivering modular provision from January 2027 are asked to submit an </a:t>
          </a:r>
          <a:r>
            <a:rPr lang="en-GB" sz="900" b="1" dirty="0"/>
            <a:t>Expression of Interest </a:t>
          </a:r>
          <a:r>
            <a:rPr lang="en-GB" sz="900" b="0" dirty="0"/>
            <a:t>to the DfE, alongside </a:t>
          </a:r>
          <a:r>
            <a:rPr lang="en-GB" sz="900" dirty="0"/>
            <a:t>additional information </a:t>
          </a:r>
          <a:r>
            <a:rPr lang="en-GB" sz="900" b="1" dirty="0"/>
            <a:t>demonstrating their readiness, capability and successful delivery of the parent course</a:t>
          </a:r>
          <a:r>
            <a:rPr lang="en-GB" sz="900" b="0" dirty="0"/>
            <a:t>,</a:t>
          </a:r>
          <a:r>
            <a:rPr lang="en-GB" sz="900" b="1" dirty="0"/>
            <a:t> </a:t>
          </a:r>
          <a:r>
            <a:rPr lang="en-GB" sz="900" b="0" dirty="0"/>
            <a:t>subject to the assurance check.</a:t>
          </a:r>
        </a:p>
        <a:p>
          <a:endParaRPr lang="en-GB" sz="900" b="0" dirty="0"/>
        </a:p>
        <a:p>
          <a:r>
            <a:rPr lang="en-GB" sz="900" b="0" dirty="0"/>
            <a:t>See </a:t>
          </a:r>
          <a:r>
            <a:rPr lang="en-GB" sz="900" b="0" u="sng" dirty="0">
              <a:hlinkClick xmlns:r="http://schemas.openxmlformats.org/officeDocument/2006/relationships" r:id="rId1"/>
            </a:rPr>
            <a:t>GOV.UK</a:t>
          </a:r>
          <a:r>
            <a:rPr lang="en-GB" sz="900" b="0" u="none" dirty="0"/>
            <a:t> </a:t>
          </a:r>
          <a:r>
            <a:rPr lang="en-GB" sz="900" b="0" dirty="0"/>
            <a:t>for further information on the Expression of Interest and eligible modular provision. </a:t>
          </a:r>
          <a:endParaRPr lang="en-GB" sz="900" dirty="0"/>
        </a:p>
      </dgm:t>
    </dgm:pt>
    <dgm:pt modelId="{CF160DDA-ADBE-47C1-8FB2-49DC24DCA172}" type="parTrans" cxnId="{020FBD93-0DFA-4287-80B3-583D2850D638}">
      <dgm:prSet custT="1">
        <dgm:style>
          <a:lnRef idx="0">
            <a:scrgbClr r="0" g="0" b="0"/>
          </a:lnRef>
          <a:fillRef idx="0">
            <a:scrgbClr r="0" g="0" b="0"/>
          </a:fillRef>
          <a:effectRef idx="0">
            <a:scrgbClr r="0" g="0" b="0"/>
          </a:effectRef>
          <a:fontRef idx="minor">
            <a:schemeClr val="tx1"/>
          </a:fontRef>
        </dgm:style>
      </dgm:prSet>
      <dgm:spPr>
        <a:ln w="12700" cap="flat" cmpd="sng" algn="ctr">
          <a:solidFill>
            <a:schemeClr val="tx1"/>
          </a:solidFill>
          <a:prstDash val="solid"/>
          <a:round/>
          <a:headEnd type="none" w="med" len="med"/>
          <a:tailEnd type="arrow" w="med" len="med"/>
        </a:ln>
      </dgm:spPr>
      <dgm:t>
        <a:bodyPr/>
        <a:lstStyle/>
        <a:p>
          <a:endParaRPr lang="en-GB" sz="900"/>
        </a:p>
      </dgm:t>
    </dgm:pt>
    <dgm:pt modelId="{4F1A840F-E406-4516-9657-FC901A0FF62D}" type="sibTrans" cxnId="{020FBD93-0DFA-4287-80B3-583D2850D638}">
      <dgm:prSet/>
      <dgm:spPr/>
      <dgm:t>
        <a:bodyPr/>
        <a:lstStyle/>
        <a:p>
          <a:endParaRPr lang="en-GB"/>
        </a:p>
      </dgm:t>
    </dgm:pt>
    <dgm:pt modelId="{0E92ACCC-8A02-4944-A880-D4A64D7261F2}">
      <dgm:prSet phldrT="[Text]" custT="1"/>
      <dgm:spPr>
        <a:solidFill>
          <a:schemeClr val="accent2">
            <a:lumMod val="75000"/>
          </a:schemeClr>
        </a:solidFill>
        <a:ln w="12700">
          <a:solidFill>
            <a:schemeClr val="tx1"/>
          </a:solidFill>
        </a:ln>
      </dgm:spPr>
      <dgm:t>
        <a:bodyPr/>
        <a:lstStyle/>
        <a:p>
          <a:r>
            <a:rPr lang="en-GB" sz="900" b="0" dirty="0"/>
            <a:t>Does your organisation offer Higher Technical Qualifications (HTQs) at Level 4 or 5</a:t>
          </a:r>
        </a:p>
        <a:p>
          <a:r>
            <a:rPr lang="en-GB" sz="900" b="1" u="none" dirty="0"/>
            <a:t>or</a:t>
          </a:r>
        </a:p>
        <a:p>
          <a:r>
            <a:rPr lang="en-GB" sz="900" b="0" dirty="0"/>
            <a:t> Level 6 qualifications which align to priority skills gaps and align to the Government’s industrial strategy? </a:t>
          </a:r>
        </a:p>
        <a:p>
          <a:endParaRPr lang="en-GB" sz="900" b="0" dirty="0"/>
        </a:p>
        <a:p>
          <a:r>
            <a:rPr lang="en-GB" sz="900" b="0" dirty="0"/>
            <a:t>(See </a:t>
          </a:r>
          <a:r>
            <a:rPr lang="en-GB" sz="900" b="0" u="sng" dirty="0">
              <a:hlinkClick xmlns:r="http://schemas.openxmlformats.org/officeDocument/2006/relationships" r:id="rId1"/>
            </a:rPr>
            <a:t>GOV.UK</a:t>
          </a:r>
          <a:r>
            <a:rPr lang="en-GB" sz="900" b="0" dirty="0"/>
            <a:t> for further information on eligible provision). </a:t>
          </a:r>
        </a:p>
      </dgm:t>
    </dgm:pt>
    <dgm:pt modelId="{7FED3FFA-7714-4795-9D84-4C4233544051}" type="parTrans" cxnId="{8A53DA93-D43E-401F-81BA-C5B4212CD024}">
      <dgm:prSet custT="1">
        <dgm:style>
          <a:lnRef idx="0">
            <a:scrgbClr r="0" g="0" b="0"/>
          </a:lnRef>
          <a:fillRef idx="0">
            <a:scrgbClr r="0" g="0" b="0"/>
          </a:fillRef>
          <a:effectRef idx="0">
            <a:scrgbClr r="0" g="0" b="0"/>
          </a:effectRef>
          <a:fontRef idx="minor">
            <a:schemeClr val="tx1"/>
          </a:fontRef>
        </dgm:style>
      </dgm:prSet>
      <dgm:spPr>
        <a:ln w="12700" cap="flat" cmpd="sng" algn="ctr">
          <a:solidFill>
            <a:schemeClr val="dk1"/>
          </a:solidFill>
          <a:prstDash val="solid"/>
          <a:round/>
          <a:headEnd type="none" w="med" len="med"/>
          <a:tailEnd type="arrow" w="med" len="med"/>
        </a:ln>
      </dgm:spPr>
      <dgm:t>
        <a:bodyPr/>
        <a:lstStyle/>
        <a:p>
          <a:endParaRPr lang="en-GB" sz="900"/>
        </a:p>
      </dgm:t>
    </dgm:pt>
    <dgm:pt modelId="{244807FA-0DB0-4FC5-9E97-658FDB219878}" type="sibTrans" cxnId="{8A53DA93-D43E-401F-81BA-C5B4212CD024}">
      <dgm:prSet/>
      <dgm:spPr/>
      <dgm:t>
        <a:bodyPr/>
        <a:lstStyle/>
        <a:p>
          <a:endParaRPr lang="en-GB"/>
        </a:p>
      </dgm:t>
    </dgm:pt>
    <dgm:pt modelId="{2DC79FFD-761A-4EDC-BBB0-4C2C3687EDA0}">
      <dgm:prSet phldrT="[Text]" custT="1"/>
      <dgm:spPr>
        <a:solidFill>
          <a:schemeClr val="accent2">
            <a:lumMod val="60000"/>
            <a:lumOff val="40000"/>
          </a:schemeClr>
        </a:solidFill>
        <a:ln w="12700">
          <a:solidFill>
            <a:schemeClr val="tx1"/>
          </a:solidFill>
        </a:ln>
      </dgm:spPr>
      <dgm:t>
        <a:bodyPr/>
        <a:lstStyle/>
        <a:p>
          <a:r>
            <a:rPr lang="en-GB" sz="900"/>
            <a:t>Yes</a:t>
          </a:r>
        </a:p>
      </dgm:t>
    </dgm:pt>
    <dgm:pt modelId="{100733B7-E0B6-4778-8E96-0542CD789A53}" type="parTrans" cxnId="{12BDCAEE-901F-492D-9CFE-FEA3DD3C1248}">
      <dgm:prSet custT="1">
        <dgm:style>
          <a:lnRef idx="0">
            <a:scrgbClr r="0" g="0" b="0"/>
          </a:lnRef>
          <a:fillRef idx="0">
            <a:scrgbClr r="0" g="0" b="0"/>
          </a:fillRef>
          <a:effectRef idx="0">
            <a:scrgbClr r="0" g="0" b="0"/>
          </a:effectRef>
          <a:fontRef idx="minor">
            <a:schemeClr val="tx1"/>
          </a:fontRef>
        </dgm:style>
      </dgm:prSet>
      <dgm:spPr>
        <a:ln w="12700" cap="flat" cmpd="sng" algn="ctr">
          <a:solidFill>
            <a:schemeClr val="dk1"/>
          </a:solidFill>
          <a:prstDash val="solid"/>
          <a:round/>
          <a:headEnd type="none" w="med" len="med"/>
          <a:tailEnd type="arrow" w="med" len="med"/>
        </a:ln>
      </dgm:spPr>
      <dgm:t>
        <a:bodyPr/>
        <a:lstStyle/>
        <a:p>
          <a:endParaRPr lang="en-GB" sz="900"/>
        </a:p>
      </dgm:t>
    </dgm:pt>
    <dgm:pt modelId="{DDF6EEED-8DCC-4EBA-96D1-006E173E9ED2}" type="sibTrans" cxnId="{12BDCAEE-901F-492D-9CFE-FEA3DD3C1248}">
      <dgm:prSet/>
      <dgm:spPr/>
      <dgm:t>
        <a:bodyPr/>
        <a:lstStyle/>
        <a:p>
          <a:endParaRPr lang="en-GB"/>
        </a:p>
      </dgm:t>
    </dgm:pt>
    <dgm:pt modelId="{A8E58DA6-191E-4CD3-904A-BF14C0524A93}">
      <dgm:prSet phldrT="[Text]" custT="1"/>
      <dgm:spPr>
        <a:solidFill>
          <a:schemeClr val="accent2">
            <a:lumMod val="60000"/>
            <a:lumOff val="40000"/>
          </a:schemeClr>
        </a:solidFill>
        <a:ln w="12700">
          <a:solidFill>
            <a:schemeClr val="tx1"/>
          </a:solidFill>
        </a:ln>
      </dgm:spPr>
      <dgm:t>
        <a:bodyPr/>
        <a:lstStyle/>
        <a:p>
          <a:r>
            <a:rPr lang="en-GB" sz="900"/>
            <a:t>No</a:t>
          </a:r>
        </a:p>
      </dgm:t>
    </dgm:pt>
    <dgm:pt modelId="{9C3DB407-4DA0-4220-8AE0-026401D535CE}" type="parTrans" cxnId="{CE7D2F00-0343-4D2D-B6D5-8D9588281B1C}">
      <dgm:prSet custT="1">
        <dgm:style>
          <a:lnRef idx="0">
            <a:scrgbClr r="0" g="0" b="0"/>
          </a:lnRef>
          <a:fillRef idx="0">
            <a:scrgbClr r="0" g="0" b="0"/>
          </a:fillRef>
          <a:effectRef idx="0">
            <a:scrgbClr r="0" g="0" b="0"/>
          </a:effectRef>
          <a:fontRef idx="minor">
            <a:schemeClr val="tx1"/>
          </a:fontRef>
        </dgm:style>
      </dgm:prSet>
      <dgm:spPr>
        <a:ln w="12700" cap="flat" cmpd="sng" algn="ctr">
          <a:solidFill>
            <a:schemeClr val="dk1"/>
          </a:solidFill>
          <a:prstDash val="solid"/>
          <a:round/>
          <a:headEnd type="none" w="med" len="med"/>
          <a:tailEnd type="arrow" w="med" len="med"/>
        </a:ln>
      </dgm:spPr>
      <dgm:t>
        <a:bodyPr/>
        <a:lstStyle/>
        <a:p>
          <a:endParaRPr lang="en-GB" sz="900"/>
        </a:p>
      </dgm:t>
    </dgm:pt>
    <dgm:pt modelId="{B8BE3B92-E938-458D-933A-FE8DE26512DE}" type="sibTrans" cxnId="{CE7D2F00-0343-4D2D-B6D5-8D9588281B1C}">
      <dgm:prSet/>
      <dgm:spPr/>
      <dgm:t>
        <a:bodyPr/>
        <a:lstStyle/>
        <a:p>
          <a:endParaRPr lang="en-GB"/>
        </a:p>
      </dgm:t>
    </dgm:pt>
    <dgm:pt modelId="{66AF4D3A-A9E3-4111-A06F-C1084AE8AA2C}">
      <dgm:prSet phldrT="[Text]" custT="1"/>
      <dgm:spPr>
        <a:solidFill>
          <a:schemeClr val="accent2"/>
        </a:solidFill>
        <a:ln w="12700">
          <a:solidFill>
            <a:schemeClr val="tx1"/>
          </a:solidFill>
        </a:ln>
      </dgm:spPr>
      <dgm:t>
        <a:bodyPr/>
        <a:lstStyle/>
        <a:p>
          <a:r>
            <a:rPr lang="en-GB" sz="900"/>
            <a:t>Your organisation’s modular provision </a:t>
          </a:r>
          <a:r>
            <a:rPr lang="en-GB" sz="900" b="1" u="sng"/>
            <a:t>will not</a:t>
          </a:r>
          <a:r>
            <a:rPr lang="en-GB" sz="900"/>
            <a:t> be eligible for LLE funding from January 2027.</a:t>
          </a:r>
        </a:p>
        <a:p>
          <a:endParaRPr lang="en-GB" sz="900"/>
        </a:p>
        <a:p>
          <a:r>
            <a:rPr lang="en-GB" sz="900"/>
            <a:t>We anticipate that modular provision will gradually expand when appropriate to do so. Subscribe to updates on the </a:t>
          </a:r>
          <a:r>
            <a:rPr lang="en-GB" sz="900" b="0" u="sng">
              <a:hlinkClick xmlns:r="http://schemas.openxmlformats.org/officeDocument/2006/relationships" r:id="rId1"/>
            </a:rPr>
            <a:t>GOV.UK</a:t>
          </a:r>
          <a:r>
            <a:rPr lang="en-GB" sz="900"/>
            <a:t> page for updates on modular expansion.</a:t>
          </a:r>
        </a:p>
      </dgm:t>
    </dgm:pt>
    <dgm:pt modelId="{972FCE16-02C2-4B7B-88C0-31A6C62797A9}" type="parTrans" cxnId="{B5D6F85F-24C4-4E94-B73A-2BF9DA39EAC8}">
      <dgm:prSet custT="1">
        <dgm:style>
          <a:lnRef idx="0">
            <a:scrgbClr r="0" g="0" b="0"/>
          </a:lnRef>
          <a:fillRef idx="0">
            <a:scrgbClr r="0" g="0" b="0"/>
          </a:fillRef>
          <a:effectRef idx="0">
            <a:scrgbClr r="0" g="0" b="0"/>
          </a:effectRef>
          <a:fontRef idx="minor">
            <a:schemeClr val="tx1"/>
          </a:fontRef>
        </dgm:style>
      </dgm:prSet>
      <dgm:spPr>
        <a:ln w="12700" cap="flat" cmpd="sng" algn="ctr">
          <a:solidFill>
            <a:schemeClr val="dk1"/>
          </a:solidFill>
          <a:prstDash val="solid"/>
          <a:round/>
          <a:headEnd type="none" w="med" len="med"/>
          <a:tailEnd type="arrow" w="med" len="med"/>
        </a:ln>
      </dgm:spPr>
      <dgm:t>
        <a:bodyPr/>
        <a:lstStyle/>
        <a:p>
          <a:endParaRPr lang="en-GB" sz="900"/>
        </a:p>
      </dgm:t>
    </dgm:pt>
    <dgm:pt modelId="{11C31B24-DB44-42D7-8D3C-8F45030EE31E}" type="sibTrans" cxnId="{B5D6F85F-24C4-4E94-B73A-2BF9DA39EAC8}">
      <dgm:prSet/>
      <dgm:spPr/>
      <dgm:t>
        <a:bodyPr/>
        <a:lstStyle/>
        <a:p>
          <a:endParaRPr lang="en-GB"/>
        </a:p>
      </dgm:t>
    </dgm:pt>
    <dgm:pt modelId="{8FB1C46C-EEC8-4E24-94BC-99F65A6E78BC}" type="pres">
      <dgm:prSet presAssocID="{86024645-52D2-44C5-A3D7-533FCBFAC774}" presName="diagram" presStyleCnt="0">
        <dgm:presLayoutVars>
          <dgm:chPref val="1"/>
          <dgm:dir/>
          <dgm:animOne val="branch"/>
          <dgm:animLvl val="lvl"/>
          <dgm:resizeHandles val="exact"/>
        </dgm:presLayoutVars>
      </dgm:prSet>
      <dgm:spPr/>
    </dgm:pt>
    <dgm:pt modelId="{61E91F5C-C8AF-4762-B391-A0A3BD6344EC}" type="pres">
      <dgm:prSet presAssocID="{6D18AA4D-5C05-419C-8D03-420F45D3CCDD}" presName="root1" presStyleCnt="0"/>
      <dgm:spPr/>
    </dgm:pt>
    <dgm:pt modelId="{CF558588-1BA0-4670-80FC-CFDA8A4FAB0D}" type="pres">
      <dgm:prSet presAssocID="{6D18AA4D-5C05-419C-8D03-420F45D3CCDD}" presName="LevelOneTextNode" presStyleLbl="node0" presStyleIdx="0" presStyleCnt="1" custScaleY="305678" custLinFactY="-23256" custLinFactNeighborX="83" custLinFactNeighborY="-100000">
        <dgm:presLayoutVars>
          <dgm:chPref val="3"/>
        </dgm:presLayoutVars>
      </dgm:prSet>
      <dgm:spPr/>
    </dgm:pt>
    <dgm:pt modelId="{93035C22-809A-49A0-BE14-92013E179521}" type="pres">
      <dgm:prSet presAssocID="{6D18AA4D-5C05-419C-8D03-420F45D3CCDD}" presName="level2hierChild" presStyleCnt="0"/>
      <dgm:spPr/>
    </dgm:pt>
    <dgm:pt modelId="{1EF250ED-5CF6-45BA-8D4C-BB7940FBC9E9}" type="pres">
      <dgm:prSet presAssocID="{AEF05231-BE57-446D-86FA-00078ED88DD5}" presName="conn2-1" presStyleLbl="parChTrans1D2" presStyleIdx="0" presStyleCnt="2"/>
      <dgm:spPr/>
    </dgm:pt>
    <dgm:pt modelId="{B17C9C6C-9E94-4EA8-ADFC-A4F156DBAC42}" type="pres">
      <dgm:prSet presAssocID="{AEF05231-BE57-446D-86FA-00078ED88DD5}" presName="connTx" presStyleLbl="parChTrans1D2" presStyleIdx="0" presStyleCnt="2"/>
      <dgm:spPr/>
    </dgm:pt>
    <dgm:pt modelId="{C4CDDF72-3FD4-4AEB-A1FC-227E9604AD31}" type="pres">
      <dgm:prSet presAssocID="{A4D142A3-FE5A-42F8-91F8-61DF8242EE1A}" presName="root2" presStyleCnt="0"/>
      <dgm:spPr/>
    </dgm:pt>
    <dgm:pt modelId="{73E3DA49-680B-4B38-B1EA-39AE76243A70}" type="pres">
      <dgm:prSet presAssocID="{A4D142A3-FE5A-42F8-91F8-61DF8242EE1A}" presName="LevelTwoTextNode" presStyleLbl="node2" presStyleIdx="0" presStyleCnt="2" custScaleY="49386" custLinFactNeighborX="-3060" custLinFactNeighborY="-33112">
        <dgm:presLayoutVars>
          <dgm:chPref val="3"/>
        </dgm:presLayoutVars>
      </dgm:prSet>
      <dgm:spPr/>
    </dgm:pt>
    <dgm:pt modelId="{58E09A72-8487-433D-A4EB-3D289514266E}" type="pres">
      <dgm:prSet presAssocID="{A4D142A3-FE5A-42F8-91F8-61DF8242EE1A}" presName="level3hierChild" presStyleCnt="0"/>
      <dgm:spPr/>
    </dgm:pt>
    <dgm:pt modelId="{7A8654E4-9D3A-41BB-ADE4-FE9D9AB3BAA7}" type="pres">
      <dgm:prSet presAssocID="{7FED3FFA-7714-4795-9D84-4C4233544051}" presName="conn2-1" presStyleLbl="parChTrans1D3" presStyleIdx="0" presStyleCnt="2"/>
      <dgm:spPr/>
    </dgm:pt>
    <dgm:pt modelId="{2094F035-13BA-4E04-B063-881D0D74A618}" type="pres">
      <dgm:prSet presAssocID="{7FED3FFA-7714-4795-9D84-4C4233544051}" presName="connTx" presStyleLbl="parChTrans1D3" presStyleIdx="0" presStyleCnt="2"/>
      <dgm:spPr/>
    </dgm:pt>
    <dgm:pt modelId="{2562DB0E-3EC9-4C84-B673-2C421E50609A}" type="pres">
      <dgm:prSet presAssocID="{0E92ACCC-8A02-4944-A880-D4A64D7261F2}" presName="root2" presStyleCnt="0"/>
      <dgm:spPr/>
    </dgm:pt>
    <dgm:pt modelId="{9CAAEECA-36D5-4604-875B-AB06DACFE07C}" type="pres">
      <dgm:prSet presAssocID="{0E92ACCC-8A02-4944-A880-D4A64D7261F2}" presName="LevelTwoTextNode" presStyleLbl="node3" presStyleIdx="0" presStyleCnt="2" custScaleX="121072" custScaleY="427484" custLinFactNeighborX="1780" custLinFactNeighborY="-32042">
        <dgm:presLayoutVars>
          <dgm:chPref val="3"/>
        </dgm:presLayoutVars>
      </dgm:prSet>
      <dgm:spPr/>
    </dgm:pt>
    <dgm:pt modelId="{675872A5-DA35-4622-A36F-F1BE42D8CCC4}" type="pres">
      <dgm:prSet presAssocID="{0E92ACCC-8A02-4944-A880-D4A64D7261F2}" presName="level3hierChild" presStyleCnt="0"/>
      <dgm:spPr/>
    </dgm:pt>
    <dgm:pt modelId="{62CF17F7-496A-4051-9A38-991F507645F5}" type="pres">
      <dgm:prSet presAssocID="{100733B7-E0B6-4778-8E96-0542CD789A53}" presName="conn2-1" presStyleLbl="parChTrans1D4" presStyleIdx="0" presStyleCnt="8"/>
      <dgm:spPr/>
    </dgm:pt>
    <dgm:pt modelId="{8098F4B0-5CE5-4E91-B47C-23167DA95A6F}" type="pres">
      <dgm:prSet presAssocID="{100733B7-E0B6-4778-8E96-0542CD789A53}" presName="connTx" presStyleLbl="parChTrans1D4" presStyleIdx="0" presStyleCnt="8"/>
      <dgm:spPr/>
    </dgm:pt>
    <dgm:pt modelId="{31DC5BF6-2220-4067-8F27-FFD10274094F}" type="pres">
      <dgm:prSet presAssocID="{2DC79FFD-761A-4EDC-BBB0-4C2C3687EDA0}" presName="root2" presStyleCnt="0"/>
      <dgm:spPr/>
    </dgm:pt>
    <dgm:pt modelId="{19555FEA-28C3-4D8D-8727-AE4E6E089F9D}" type="pres">
      <dgm:prSet presAssocID="{2DC79FFD-761A-4EDC-BBB0-4C2C3687EDA0}" presName="LevelTwoTextNode" presStyleLbl="node4" presStyleIdx="0" presStyleCnt="8" custLinFactNeighborX="1891" custLinFactNeighborY="-69533">
        <dgm:presLayoutVars>
          <dgm:chPref val="3"/>
        </dgm:presLayoutVars>
      </dgm:prSet>
      <dgm:spPr/>
    </dgm:pt>
    <dgm:pt modelId="{F826E3A2-3B12-4119-8376-01D4DC9FDD8F}" type="pres">
      <dgm:prSet presAssocID="{2DC79FFD-761A-4EDC-BBB0-4C2C3687EDA0}" presName="level3hierChild" presStyleCnt="0"/>
      <dgm:spPr/>
    </dgm:pt>
    <dgm:pt modelId="{0EE8C6B7-F1C7-4FD6-9843-443F1ACDB3DE}" type="pres">
      <dgm:prSet presAssocID="{3B884B90-B8F1-4D3F-8D6E-BDF46911FAFB}" presName="conn2-1" presStyleLbl="parChTrans1D4" presStyleIdx="1" presStyleCnt="8"/>
      <dgm:spPr/>
    </dgm:pt>
    <dgm:pt modelId="{1C8D9FAC-E6FC-4760-9C0A-8FA5A89C939C}" type="pres">
      <dgm:prSet presAssocID="{3B884B90-B8F1-4D3F-8D6E-BDF46911FAFB}" presName="connTx" presStyleLbl="parChTrans1D4" presStyleIdx="1" presStyleCnt="8"/>
      <dgm:spPr/>
    </dgm:pt>
    <dgm:pt modelId="{6FFFD55E-09B2-4228-BC4C-70DF2C59CAE5}" type="pres">
      <dgm:prSet presAssocID="{D1EE45D5-7CFB-4E9C-BC31-54FF690CDBCB}" presName="root2" presStyleCnt="0"/>
      <dgm:spPr/>
    </dgm:pt>
    <dgm:pt modelId="{2917C305-8E2B-4F78-8FB2-D9AD2DB67023}" type="pres">
      <dgm:prSet presAssocID="{D1EE45D5-7CFB-4E9C-BC31-54FF690CDBCB}" presName="LevelTwoTextNode" presStyleLbl="node4" presStyleIdx="1" presStyleCnt="8" custScaleY="258123" custLinFactNeighborY="-68344">
        <dgm:presLayoutVars>
          <dgm:chPref val="3"/>
        </dgm:presLayoutVars>
      </dgm:prSet>
      <dgm:spPr/>
    </dgm:pt>
    <dgm:pt modelId="{553925F6-CEF9-4FD6-8631-90CE55ABB5CF}" type="pres">
      <dgm:prSet presAssocID="{D1EE45D5-7CFB-4E9C-BC31-54FF690CDBCB}" presName="level3hierChild" presStyleCnt="0"/>
      <dgm:spPr/>
    </dgm:pt>
    <dgm:pt modelId="{585541FA-6746-46CB-AB39-1110603B0F45}" type="pres">
      <dgm:prSet presAssocID="{5758F434-6D32-45AA-BC15-26CE771A8208}" presName="conn2-1" presStyleLbl="parChTrans1D4" presStyleIdx="2" presStyleCnt="8"/>
      <dgm:spPr/>
    </dgm:pt>
    <dgm:pt modelId="{9DFE89F6-A205-49E9-9C07-F7853C0A9A68}" type="pres">
      <dgm:prSet presAssocID="{5758F434-6D32-45AA-BC15-26CE771A8208}" presName="connTx" presStyleLbl="parChTrans1D4" presStyleIdx="2" presStyleCnt="8"/>
      <dgm:spPr/>
    </dgm:pt>
    <dgm:pt modelId="{317BE1E4-C0CB-4F17-AE9B-9CDA7BD14FAB}" type="pres">
      <dgm:prSet presAssocID="{FB8420C2-EB63-4667-955E-BF8618AA29E8}" presName="root2" presStyleCnt="0"/>
      <dgm:spPr/>
    </dgm:pt>
    <dgm:pt modelId="{AA31E94C-113E-46E2-B5DD-2CDE4AD80C6C}" type="pres">
      <dgm:prSet presAssocID="{FB8420C2-EB63-4667-955E-BF8618AA29E8}" presName="LevelTwoTextNode" presStyleLbl="node4" presStyleIdx="2" presStyleCnt="8" custScaleX="112231" custScaleY="269486" custLinFactNeighborX="-3215" custLinFactNeighborY="-41598">
        <dgm:presLayoutVars>
          <dgm:chPref val="3"/>
        </dgm:presLayoutVars>
      </dgm:prSet>
      <dgm:spPr/>
    </dgm:pt>
    <dgm:pt modelId="{AE4A35C8-FD4A-4E73-9B26-E6B0EED3424F}" type="pres">
      <dgm:prSet presAssocID="{FB8420C2-EB63-4667-955E-BF8618AA29E8}" presName="level3hierChild" presStyleCnt="0"/>
      <dgm:spPr/>
    </dgm:pt>
    <dgm:pt modelId="{A0EEB061-89F5-47AE-895E-2E694B6DC25B}" type="pres">
      <dgm:prSet presAssocID="{407B1CF3-3277-4FF5-BB24-59566D9B942A}" presName="conn2-1" presStyleLbl="parChTrans1D4" presStyleIdx="3" presStyleCnt="8"/>
      <dgm:spPr/>
    </dgm:pt>
    <dgm:pt modelId="{6F82FBA1-5BC2-4554-B8E0-384A4E2A0645}" type="pres">
      <dgm:prSet presAssocID="{407B1CF3-3277-4FF5-BB24-59566D9B942A}" presName="connTx" presStyleLbl="parChTrans1D4" presStyleIdx="3" presStyleCnt="8"/>
      <dgm:spPr/>
    </dgm:pt>
    <dgm:pt modelId="{02B7FDE5-F84D-4D3D-8863-2567B231E01F}" type="pres">
      <dgm:prSet presAssocID="{8CBAF7C3-0821-401E-A475-175F17F83C2A}" presName="root2" presStyleCnt="0"/>
      <dgm:spPr/>
    </dgm:pt>
    <dgm:pt modelId="{F63CF767-639C-41F7-9B9B-5F936A2AC3E2}" type="pres">
      <dgm:prSet presAssocID="{8CBAF7C3-0821-401E-A475-175F17F83C2A}" presName="LevelTwoTextNode" presStyleLbl="node4" presStyleIdx="3" presStyleCnt="8" custScaleX="194943" custScaleY="263232" custLinFactNeighborX="-26666" custLinFactNeighborY="-39646">
        <dgm:presLayoutVars>
          <dgm:chPref val="3"/>
        </dgm:presLayoutVars>
      </dgm:prSet>
      <dgm:spPr/>
    </dgm:pt>
    <dgm:pt modelId="{D76430C7-811D-4603-898F-650A9C108B25}" type="pres">
      <dgm:prSet presAssocID="{8CBAF7C3-0821-401E-A475-175F17F83C2A}" presName="level3hierChild" presStyleCnt="0"/>
      <dgm:spPr/>
    </dgm:pt>
    <dgm:pt modelId="{E89DD8D6-4419-48EF-A46D-EE25B78334B9}" type="pres">
      <dgm:prSet presAssocID="{B2BE3E1E-1F97-4F62-9036-49CB044B6C11}" presName="conn2-1" presStyleLbl="parChTrans1D4" presStyleIdx="4" presStyleCnt="8"/>
      <dgm:spPr/>
    </dgm:pt>
    <dgm:pt modelId="{AF83295C-0C72-4D5B-988B-CD916E830DCA}" type="pres">
      <dgm:prSet presAssocID="{B2BE3E1E-1F97-4F62-9036-49CB044B6C11}" presName="connTx" presStyleLbl="parChTrans1D4" presStyleIdx="4" presStyleCnt="8"/>
      <dgm:spPr/>
    </dgm:pt>
    <dgm:pt modelId="{1F40B3BB-2EDF-4458-97B8-1A03AE6C4243}" type="pres">
      <dgm:prSet presAssocID="{69B3FB27-7833-4965-AC35-CB2B723B175A}" presName="root2" presStyleCnt="0"/>
      <dgm:spPr/>
    </dgm:pt>
    <dgm:pt modelId="{01796F31-DE88-4EFD-B08D-530F609FBE6A}" type="pres">
      <dgm:prSet presAssocID="{69B3FB27-7833-4965-AC35-CB2B723B175A}" presName="LevelTwoTextNode" presStyleLbl="node4" presStyleIdx="4" presStyleCnt="8" custScaleY="260604" custLinFactNeighborX="377" custLinFactNeighborY="-24599">
        <dgm:presLayoutVars>
          <dgm:chPref val="3"/>
        </dgm:presLayoutVars>
      </dgm:prSet>
      <dgm:spPr/>
    </dgm:pt>
    <dgm:pt modelId="{130132C1-EB89-4966-8EA6-E2C6584D0525}" type="pres">
      <dgm:prSet presAssocID="{69B3FB27-7833-4965-AC35-CB2B723B175A}" presName="level3hierChild" presStyleCnt="0"/>
      <dgm:spPr/>
    </dgm:pt>
    <dgm:pt modelId="{251CED8D-FC5A-471A-A044-A69DFDA1BD76}" type="pres">
      <dgm:prSet presAssocID="{CF160DDA-ADBE-47C1-8FB2-49DC24DCA172}" presName="conn2-1" presStyleLbl="parChTrans1D4" presStyleIdx="5" presStyleCnt="8"/>
      <dgm:spPr/>
    </dgm:pt>
    <dgm:pt modelId="{34161A9D-1932-4E92-A5CB-6BF831BA2B95}" type="pres">
      <dgm:prSet presAssocID="{CF160DDA-ADBE-47C1-8FB2-49DC24DCA172}" presName="connTx" presStyleLbl="parChTrans1D4" presStyleIdx="5" presStyleCnt="8"/>
      <dgm:spPr/>
    </dgm:pt>
    <dgm:pt modelId="{E83E100B-5B68-4E96-A3A9-977F5E4CE4C7}" type="pres">
      <dgm:prSet presAssocID="{22EA114E-0937-473C-A816-2F395C638DA9}" presName="root2" presStyleCnt="0"/>
      <dgm:spPr/>
    </dgm:pt>
    <dgm:pt modelId="{A29EDFDD-DED7-455D-9F1A-38F66B655E5F}" type="pres">
      <dgm:prSet presAssocID="{22EA114E-0937-473C-A816-2F395C638DA9}" presName="LevelTwoTextNode" presStyleLbl="node4" presStyleIdx="5" presStyleCnt="8" custScaleX="203387" custScaleY="374186" custLinFactNeighborX="-21443" custLinFactNeighborY="-24279">
        <dgm:presLayoutVars>
          <dgm:chPref val="3"/>
        </dgm:presLayoutVars>
      </dgm:prSet>
      <dgm:spPr/>
    </dgm:pt>
    <dgm:pt modelId="{D103F740-AE72-4025-ADD7-6A02DAB74DA9}" type="pres">
      <dgm:prSet presAssocID="{22EA114E-0937-473C-A816-2F395C638DA9}" presName="level3hierChild" presStyleCnt="0"/>
      <dgm:spPr/>
    </dgm:pt>
    <dgm:pt modelId="{62A30DFC-857E-40C2-9F3F-29FEB48C765D}" type="pres">
      <dgm:prSet presAssocID="{9C3DB407-4DA0-4220-8AE0-026401D535CE}" presName="conn2-1" presStyleLbl="parChTrans1D4" presStyleIdx="6" presStyleCnt="8"/>
      <dgm:spPr/>
    </dgm:pt>
    <dgm:pt modelId="{F9C42588-84EA-4565-8F86-2F760E638C1F}" type="pres">
      <dgm:prSet presAssocID="{9C3DB407-4DA0-4220-8AE0-026401D535CE}" presName="connTx" presStyleLbl="parChTrans1D4" presStyleIdx="6" presStyleCnt="8"/>
      <dgm:spPr/>
    </dgm:pt>
    <dgm:pt modelId="{7AFD7C9F-A5CD-4A20-BEB0-F3598390E5D7}" type="pres">
      <dgm:prSet presAssocID="{A8E58DA6-191E-4CD3-904A-BF14C0524A93}" presName="root2" presStyleCnt="0"/>
      <dgm:spPr/>
    </dgm:pt>
    <dgm:pt modelId="{32245F04-0157-4576-94D5-961E397BBDA3}" type="pres">
      <dgm:prSet presAssocID="{A8E58DA6-191E-4CD3-904A-BF14C0524A93}" presName="LevelTwoTextNode" presStyleLbl="node4" presStyleIdx="6" presStyleCnt="8" custLinFactX="39075" custLinFactNeighborX="100000" custLinFactNeighborY="34451">
        <dgm:presLayoutVars>
          <dgm:chPref val="3"/>
        </dgm:presLayoutVars>
      </dgm:prSet>
      <dgm:spPr/>
    </dgm:pt>
    <dgm:pt modelId="{98B8D460-70C2-41BD-879C-E74F335E6409}" type="pres">
      <dgm:prSet presAssocID="{A8E58DA6-191E-4CD3-904A-BF14C0524A93}" presName="level3hierChild" presStyleCnt="0"/>
      <dgm:spPr/>
    </dgm:pt>
    <dgm:pt modelId="{90A30B4E-F47C-4559-92B2-2FEBFBD3BB1C}" type="pres">
      <dgm:prSet presAssocID="{972FCE16-02C2-4B7B-88C0-31A6C62797A9}" presName="conn2-1" presStyleLbl="parChTrans1D4" presStyleIdx="7" presStyleCnt="8"/>
      <dgm:spPr/>
    </dgm:pt>
    <dgm:pt modelId="{EF63D5B8-53A1-48D9-BBCB-56792EBCD01D}" type="pres">
      <dgm:prSet presAssocID="{972FCE16-02C2-4B7B-88C0-31A6C62797A9}" presName="connTx" presStyleLbl="parChTrans1D4" presStyleIdx="7" presStyleCnt="8"/>
      <dgm:spPr/>
    </dgm:pt>
    <dgm:pt modelId="{3A1AEB7B-BC03-4BDA-A81D-D47A50E6023C}" type="pres">
      <dgm:prSet presAssocID="{66AF4D3A-A9E3-4111-A06F-C1084AE8AA2C}" presName="root2" presStyleCnt="0"/>
      <dgm:spPr/>
    </dgm:pt>
    <dgm:pt modelId="{B30A2D63-7221-4685-A721-C3349C067835}" type="pres">
      <dgm:prSet presAssocID="{66AF4D3A-A9E3-4111-A06F-C1084AE8AA2C}" presName="LevelTwoTextNode" presStyleLbl="node4" presStyleIdx="7" presStyleCnt="8" custScaleX="246400" custScaleY="226950" custLinFactX="100000" custLinFactNeighborX="111192" custLinFactNeighborY="34370">
        <dgm:presLayoutVars>
          <dgm:chPref val="3"/>
        </dgm:presLayoutVars>
      </dgm:prSet>
      <dgm:spPr/>
    </dgm:pt>
    <dgm:pt modelId="{92433FAF-DCEF-4066-B843-40A169357B14}" type="pres">
      <dgm:prSet presAssocID="{66AF4D3A-A9E3-4111-A06F-C1084AE8AA2C}" presName="level3hierChild" presStyleCnt="0"/>
      <dgm:spPr/>
    </dgm:pt>
    <dgm:pt modelId="{20DD979F-D36B-4A19-B40F-2A4F5C0B9319}" type="pres">
      <dgm:prSet presAssocID="{186E1A2D-1C1F-44EE-BF67-338214DC3A4F}" presName="conn2-1" presStyleLbl="parChTrans1D2" presStyleIdx="1" presStyleCnt="2"/>
      <dgm:spPr/>
    </dgm:pt>
    <dgm:pt modelId="{262FB647-13FB-4276-8E55-EAFA43C6D2F2}" type="pres">
      <dgm:prSet presAssocID="{186E1A2D-1C1F-44EE-BF67-338214DC3A4F}" presName="connTx" presStyleLbl="parChTrans1D2" presStyleIdx="1" presStyleCnt="2"/>
      <dgm:spPr/>
    </dgm:pt>
    <dgm:pt modelId="{DFCF607A-6130-4700-99C1-566BA9BC92CD}" type="pres">
      <dgm:prSet presAssocID="{BC0ADC39-5265-4854-B94C-AEE6FE8D9496}" presName="root2" presStyleCnt="0"/>
      <dgm:spPr/>
    </dgm:pt>
    <dgm:pt modelId="{1A693806-E53B-4278-AF98-49BEE561D093}" type="pres">
      <dgm:prSet presAssocID="{BC0ADC39-5265-4854-B94C-AEE6FE8D9496}" presName="LevelTwoTextNode" presStyleLbl="node2" presStyleIdx="1" presStyleCnt="2" custScaleY="57465" custLinFactX="49947" custLinFactNeighborX="100000" custLinFactNeighborY="42931">
        <dgm:presLayoutVars>
          <dgm:chPref val="3"/>
        </dgm:presLayoutVars>
      </dgm:prSet>
      <dgm:spPr/>
    </dgm:pt>
    <dgm:pt modelId="{A9239C12-B5C5-4A7B-B608-5A9E3FA86B64}" type="pres">
      <dgm:prSet presAssocID="{BC0ADC39-5265-4854-B94C-AEE6FE8D9496}" presName="level3hierChild" presStyleCnt="0"/>
      <dgm:spPr/>
    </dgm:pt>
    <dgm:pt modelId="{7A535AFF-5483-4BFB-B146-161E0186AC23}" type="pres">
      <dgm:prSet presAssocID="{E2AB5078-5FA8-46B1-BB7C-0173B4B33927}" presName="conn2-1" presStyleLbl="parChTrans1D3" presStyleIdx="1" presStyleCnt="2"/>
      <dgm:spPr/>
    </dgm:pt>
    <dgm:pt modelId="{6880112B-B701-47EE-B104-F8214A0F1349}" type="pres">
      <dgm:prSet presAssocID="{E2AB5078-5FA8-46B1-BB7C-0173B4B33927}" presName="connTx" presStyleLbl="parChTrans1D3" presStyleIdx="1" presStyleCnt="2"/>
      <dgm:spPr/>
    </dgm:pt>
    <dgm:pt modelId="{018190F2-7647-45E5-A9AC-8BA3F8DE4B81}" type="pres">
      <dgm:prSet presAssocID="{A5028E79-9A88-4DCB-B4C4-EA2C06931B6D}" presName="root2" presStyleCnt="0"/>
      <dgm:spPr/>
    </dgm:pt>
    <dgm:pt modelId="{C0FA8029-6458-4443-AD0F-010D12C0F64E}" type="pres">
      <dgm:prSet presAssocID="{A5028E79-9A88-4DCB-B4C4-EA2C06931B6D}" presName="LevelTwoTextNode" presStyleLbl="node3" presStyleIdx="1" presStyleCnt="2" custScaleX="473584" custScaleY="163094" custLinFactX="100000" custLinFactNeighborX="185227" custLinFactNeighborY="41763">
        <dgm:presLayoutVars>
          <dgm:chPref val="3"/>
        </dgm:presLayoutVars>
      </dgm:prSet>
      <dgm:spPr/>
    </dgm:pt>
    <dgm:pt modelId="{81264C27-5681-403F-A24D-8467DE4EFB6D}" type="pres">
      <dgm:prSet presAssocID="{A5028E79-9A88-4DCB-B4C4-EA2C06931B6D}" presName="level3hierChild" presStyleCnt="0"/>
      <dgm:spPr/>
    </dgm:pt>
  </dgm:ptLst>
  <dgm:cxnLst>
    <dgm:cxn modelId="{CE7D2F00-0343-4D2D-B6D5-8D9588281B1C}" srcId="{0E92ACCC-8A02-4944-A880-D4A64D7261F2}" destId="{A8E58DA6-191E-4CD3-904A-BF14C0524A93}" srcOrd="1" destOrd="0" parTransId="{9C3DB407-4DA0-4220-8AE0-026401D535CE}" sibTransId="{B8BE3B92-E938-458D-933A-FE8DE26512DE}"/>
    <dgm:cxn modelId="{85D9E10A-49B8-4F39-B7C0-0359A18DD0DE}" type="presOf" srcId="{186E1A2D-1C1F-44EE-BF67-338214DC3A4F}" destId="{20DD979F-D36B-4A19-B40F-2A4F5C0B9319}" srcOrd="0" destOrd="0" presId="urn:microsoft.com/office/officeart/2005/8/layout/hierarchy2"/>
    <dgm:cxn modelId="{11F7FC0D-E5CA-470C-B280-4BFF1A408D4E}" type="presOf" srcId="{100733B7-E0B6-4778-8E96-0542CD789A53}" destId="{8098F4B0-5CE5-4E91-B47C-23167DA95A6F}" srcOrd="1" destOrd="0" presId="urn:microsoft.com/office/officeart/2005/8/layout/hierarchy2"/>
    <dgm:cxn modelId="{9D059A15-6196-4D5D-BDEE-BAD35396B3DC}" type="presOf" srcId="{E2AB5078-5FA8-46B1-BB7C-0173B4B33927}" destId="{6880112B-B701-47EE-B104-F8214A0F1349}" srcOrd="1" destOrd="0" presId="urn:microsoft.com/office/officeart/2005/8/layout/hierarchy2"/>
    <dgm:cxn modelId="{1D0BC420-B99D-4563-9449-21FA9A440C10}" type="presOf" srcId="{7FED3FFA-7714-4795-9D84-4C4233544051}" destId="{7A8654E4-9D3A-41BB-ADE4-FE9D9AB3BAA7}" srcOrd="0" destOrd="0" presId="urn:microsoft.com/office/officeart/2005/8/layout/hierarchy2"/>
    <dgm:cxn modelId="{8A320E22-FA0C-41AA-AB89-598B64A05161}" srcId="{D1EE45D5-7CFB-4E9C-BC31-54FF690CDBCB}" destId="{69B3FB27-7833-4965-AC35-CB2B723B175A}" srcOrd="1" destOrd="0" parTransId="{B2BE3E1E-1F97-4F62-9036-49CB044B6C11}" sibTransId="{E716559B-9468-41B6-B0AB-3784B72E881E}"/>
    <dgm:cxn modelId="{7B93462E-E5EC-4CD6-A604-A125A05A3D16}" srcId="{FB8420C2-EB63-4667-955E-BF8618AA29E8}" destId="{8CBAF7C3-0821-401E-A475-175F17F83C2A}" srcOrd="0" destOrd="0" parTransId="{407B1CF3-3277-4FF5-BB24-59566D9B942A}" sibTransId="{1A75246A-F7C8-47D5-952F-B17594404751}"/>
    <dgm:cxn modelId="{2E352138-D519-47DC-B997-F7C3D77CECE9}" type="presOf" srcId="{A5028E79-9A88-4DCB-B4C4-EA2C06931B6D}" destId="{C0FA8029-6458-4443-AD0F-010D12C0F64E}" srcOrd="0" destOrd="0" presId="urn:microsoft.com/office/officeart/2005/8/layout/hierarchy2"/>
    <dgm:cxn modelId="{4F1B3739-3156-4F34-9A67-5CAF05D58514}" type="presOf" srcId="{CF160DDA-ADBE-47C1-8FB2-49DC24DCA172}" destId="{34161A9D-1932-4E92-A5CB-6BF831BA2B95}" srcOrd="1" destOrd="0" presId="urn:microsoft.com/office/officeart/2005/8/layout/hierarchy2"/>
    <dgm:cxn modelId="{C5C3DA5B-9ACA-4A1F-81E9-A003CF3704C0}" type="presOf" srcId="{B2BE3E1E-1F97-4F62-9036-49CB044B6C11}" destId="{E89DD8D6-4419-48EF-A46D-EE25B78334B9}" srcOrd="0" destOrd="0" presId="urn:microsoft.com/office/officeart/2005/8/layout/hierarchy2"/>
    <dgm:cxn modelId="{B5D6F85F-24C4-4E94-B73A-2BF9DA39EAC8}" srcId="{A8E58DA6-191E-4CD3-904A-BF14C0524A93}" destId="{66AF4D3A-A9E3-4111-A06F-C1084AE8AA2C}" srcOrd="0" destOrd="0" parTransId="{972FCE16-02C2-4B7B-88C0-31A6C62797A9}" sibTransId="{11C31B24-DB44-42D7-8D3C-8F45030EE31E}"/>
    <dgm:cxn modelId="{13135961-BC78-47E4-B4DF-826BE69D0397}" type="presOf" srcId="{AEF05231-BE57-446D-86FA-00078ED88DD5}" destId="{1EF250ED-5CF6-45BA-8D4C-BB7940FBC9E9}" srcOrd="0" destOrd="0" presId="urn:microsoft.com/office/officeart/2005/8/layout/hierarchy2"/>
    <dgm:cxn modelId="{9C60EA41-35DB-45BE-993B-54966F1FD5A0}" type="presOf" srcId="{86024645-52D2-44C5-A3D7-533FCBFAC774}" destId="{8FB1C46C-EEC8-4E24-94BC-99F65A6E78BC}" srcOrd="0" destOrd="0" presId="urn:microsoft.com/office/officeart/2005/8/layout/hierarchy2"/>
    <dgm:cxn modelId="{35E47762-7444-491A-B572-A047EA637B65}" type="presOf" srcId="{972FCE16-02C2-4B7B-88C0-31A6C62797A9}" destId="{EF63D5B8-53A1-48D9-BBCB-56792EBCD01D}" srcOrd="1" destOrd="0" presId="urn:microsoft.com/office/officeart/2005/8/layout/hierarchy2"/>
    <dgm:cxn modelId="{FD08C565-F500-4941-BC7E-2B6B29748BD3}" srcId="{D1EE45D5-7CFB-4E9C-BC31-54FF690CDBCB}" destId="{FB8420C2-EB63-4667-955E-BF8618AA29E8}" srcOrd="0" destOrd="0" parTransId="{5758F434-6D32-45AA-BC15-26CE771A8208}" sibTransId="{74E9003B-8C79-45CF-A363-E64A823CF120}"/>
    <dgm:cxn modelId="{12B66869-0E1E-470C-94BB-05BC23EEC185}" type="presOf" srcId="{3B884B90-B8F1-4D3F-8D6E-BDF46911FAFB}" destId="{1C8D9FAC-E6FC-4760-9C0A-8FA5A89C939C}" srcOrd="1" destOrd="0" presId="urn:microsoft.com/office/officeart/2005/8/layout/hierarchy2"/>
    <dgm:cxn modelId="{62F42C4B-24CB-44D7-9087-8046791951A7}" type="presOf" srcId="{3B884B90-B8F1-4D3F-8D6E-BDF46911FAFB}" destId="{0EE8C6B7-F1C7-4FD6-9843-443F1ACDB3DE}" srcOrd="0" destOrd="0" presId="urn:microsoft.com/office/officeart/2005/8/layout/hierarchy2"/>
    <dgm:cxn modelId="{681EEC53-1CC4-4BA5-9620-73DE84E22203}" type="presOf" srcId="{BC0ADC39-5265-4854-B94C-AEE6FE8D9496}" destId="{1A693806-E53B-4278-AF98-49BEE561D093}" srcOrd="0" destOrd="0" presId="urn:microsoft.com/office/officeart/2005/8/layout/hierarchy2"/>
    <dgm:cxn modelId="{C20BD876-E4B5-4B8B-8C10-B188E2552BF8}" type="presOf" srcId="{5758F434-6D32-45AA-BC15-26CE771A8208}" destId="{585541FA-6746-46CB-AB39-1110603B0F45}" srcOrd="0" destOrd="0" presId="urn:microsoft.com/office/officeart/2005/8/layout/hierarchy2"/>
    <dgm:cxn modelId="{00541259-1DD1-47FA-AE8D-4185176CCECF}" type="presOf" srcId="{E2AB5078-5FA8-46B1-BB7C-0173B4B33927}" destId="{7A535AFF-5483-4BFB-B146-161E0186AC23}" srcOrd="0" destOrd="0" presId="urn:microsoft.com/office/officeart/2005/8/layout/hierarchy2"/>
    <dgm:cxn modelId="{3DEE3579-19C0-4BD3-BAFD-FB3AE8A4BE21}" type="presOf" srcId="{69B3FB27-7833-4965-AC35-CB2B723B175A}" destId="{01796F31-DE88-4EFD-B08D-530F609FBE6A}" srcOrd="0" destOrd="0" presId="urn:microsoft.com/office/officeart/2005/8/layout/hierarchy2"/>
    <dgm:cxn modelId="{6A678B7B-33FB-4018-BB97-F03A60590E78}" type="presOf" srcId="{5758F434-6D32-45AA-BC15-26CE771A8208}" destId="{9DFE89F6-A205-49E9-9C07-F7853C0A9A68}" srcOrd="1" destOrd="0" presId="urn:microsoft.com/office/officeart/2005/8/layout/hierarchy2"/>
    <dgm:cxn modelId="{31B1507C-5AB1-49EE-BDB6-414E32BB4995}" srcId="{6D18AA4D-5C05-419C-8D03-420F45D3CCDD}" destId="{A4D142A3-FE5A-42F8-91F8-61DF8242EE1A}" srcOrd="0" destOrd="0" parTransId="{AEF05231-BE57-446D-86FA-00078ED88DD5}" sibTransId="{6E783087-C506-42FC-8558-1905AF7D7966}"/>
    <dgm:cxn modelId="{6E16007D-A5E9-42CB-B2B7-AE5A49F24C07}" type="presOf" srcId="{9C3DB407-4DA0-4220-8AE0-026401D535CE}" destId="{F9C42588-84EA-4565-8F86-2F760E638C1F}" srcOrd="1" destOrd="0" presId="urn:microsoft.com/office/officeart/2005/8/layout/hierarchy2"/>
    <dgm:cxn modelId="{BBDADC82-4FC3-44FB-8F96-17231A60D47B}" type="presOf" srcId="{8CBAF7C3-0821-401E-A475-175F17F83C2A}" destId="{F63CF767-639C-41F7-9B9B-5F936A2AC3E2}" srcOrd="0" destOrd="0" presId="urn:microsoft.com/office/officeart/2005/8/layout/hierarchy2"/>
    <dgm:cxn modelId="{9412BE84-12EB-449F-B6DF-FD32F76EB220}" type="presOf" srcId="{0E92ACCC-8A02-4944-A880-D4A64D7261F2}" destId="{9CAAEECA-36D5-4604-875B-AB06DACFE07C}" srcOrd="0" destOrd="0" presId="urn:microsoft.com/office/officeart/2005/8/layout/hierarchy2"/>
    <dgm:cxn modelId="{1FC9D784-18C8-4E19-9D52-C819EBCFB33F}" type="presOf" srcId="{9C3DB407-4DA0-4220-8AE0-026401D535CE}" destId="{62A30DFC-857E-40C2-9F3F-29FEB48C765D}" srcOrd="0" destOrd="0" presId="urn:microsoft.com/office/officeart/2005/8/layout/hierarchy2"/>
    <dgm:cxn modelId="{FD9BEB8A-6D72-4739-9410-34F41489E877}" type="presOf" srcId="{7FED3FFA-7714-4795-9D84-4C4233544051}" destId="{2094F035-13BA-4E04-B063-881D0D74A618}" srcOrd="1" destOrd="0" presId="urn:microsoft.com/office/officeart/2005/8/layout/hierarchy2"/>
    <dgm:cxn modelId="{BD78E28F-D7D4-45AA-B29C-7C33FB6B7126}" srcId="{86024645-52D2-44C5-A3D7-533FCBFAC774}" destId="{6D18AA4D-5C05-419C-8D03-420F45D3CCDD}" srcOrd="0" destOrd="0" parTransId="{7011B0C0-B545-454D-971E-160E2D816C50}" sibTransId="{21691934-D715-4C0B-B556-459AB6C67359}"/>
    <dgm:cxn modelId="{5A015392-DCB1-4D23-A29A-9BCA2040E71E}" type="presOf" srcId="{22EA114E-0937-473C-A816-2F395C638DA9}" destId="{A29EDFDD-DED7-455D-9F1A-38F66B655E5F}" srcOrd="0" destOrd="0" presId="urn:microsoft.com/office/officeart/2005/8/layout/hierarchy2"/>
    <dgm:cxn modelId="{020FBD93-0DFA-4287-80B3-583D2850D638}" srcId="{69B3FB27-7833-4965-AC35-CB2B723B175A}" destId="{22EA114E-0937-473C-A816-2F395C638DA9}" srcOrd="0" destOrd="0" parTransId="{CF160DDA-ADBE-47C1-8FB2-49DC24DCA172}" sibTransId="{4F1A840F-E406-4516-9657-FC901A0FF62D}"/>
    <dgm:cxn modelId="{8A53DA93-D43E-401F-81BA-C5B4212CD024}" srcId="{A4D142A3-FE5A-42F8-91F8-61DF8242EE1A}" destId="{0E92ACCC-8A02-4944-A880-D4A64D7261F2}" srcOrd="0" destOrd="0" parTransId="{7FED3FFA-7714-4795-9D84-4C4233544051}" sibTransId="{244807FA-0DB0-4FC5-9E97-658FDB219878}"/>
    <dgm:cxn modelId="{0E860898-CA6A-42D3-B5D8-C0DF51A48076}" type="presOf" srcId="{FB8420C2-EB63-4667-955E-BF8618AA29E8}" destId="{AA31E94C-113E-46E2-B5DD-2CDE4AD80C6C}" srcOrd="0" destOrd="0" presId="urn:microsoft.com/office/officeart/2005/8/layout/hierarchy2"/>
    <dgm:cxn modelId="{D28DC29D-C0EF-4084-8313-07424AAA0D83}" type="presOf" srcId="{B2BE3E1E-1F97-4F62-9036-49CB044B6C11}" destId="{AF83295C-0C72-4D5B-988B-CD916E830DCA}" srcOrd="1" destOrd="0" presId="urn:microsoft.com/office/officeart/2005/8/layout/hierarchy2"/>
    <dgm:cxn modelId="{C270F89D-E339-4C12-B7A5-E259E126F7B7}" srcId="{BC0ADC39-5265-4854-B94C-AEE6FE8D9496}" destId="{A5028E79-9A88-4DCB-B4C4-EA2C06931B6D}" srcOrd="0" destOrd="0" parTransId="{E2AB5078-5FA8-46B1-BB7C-0173B4B33927}" sibTransId="{779A8362-73C8-4FBB-903C-6EA7ED4CF5BF}"/>
    <dgm:cxn modelId="{F19275A2-E54B-4F3E-BBCB-D6784721FA29}" type="presOf" srcId="{186E1A2D-1C1F-44EE-BF67-338214DC3A4F}" destId="{262FB647-13FB-4276-8E55-EAFA43C6D2F2}" srcOrd="1" destOrd="0" presId="urn:microsoft.com/office/officeart/2005/8/layout/hierarchy2"/>
    <dgm:cxn modelId="{259635A9-F37D-4080-A7CE-2984C0206508}" type="presOf" srcId="{407B1CF3-3277-4FF5-BB24-59566D9B942A}" destId="{6F82FBA1-5BC2-4554-B8E0-384A4E2A0645}" srcOrd="1" destOrd="0" presId="urn:microsoft.com/office/officeart/2005/8/layout/hierarchy2"/>
    <dgm:cxn modelId="{091266AC-F064-493F-A063-725169CE1BE6}" type="presOf" srcId="{A8E58DA6-191E-4CD3-904A-BF14C0524A93}" destId="{32245F04-0157-4576-94D5-961E397BBDA3}" srcOrd="0" destOrd="0" presId="urn:microsoft.com/office/officeart/2005/8/layout/hierarchy2"/>
    <dgm:cxn modelId="{71D6EAAE-A1AA-4D52-8EE9-61BF29E55006}" type="presOf" srcId="{CF160DDA-ADBE-47C1-8FB2-49DC24DCA172}" destId="{251CED8D-FC5A-471A-A044-A69DFDA1BD76}" srcOrd="0" destOrd="0" presId="urn:microsoft.com/office/officeart/2005/8/layout/hierarchy2"/>
    <dgm:cxn modelId="{F52EBFB4-9A9D-40CB-88D7-24AD4BDA980D}" type="presOf" srcId="{AEF05231-BE57-446D-86FA-00078ED88DD5}" destId="{B17C9C6C-9E94-4EA8-ADFC-A4F156DBAC42}" srcOrd="1" destOrd="0" presId="urn:microsoft.com/office/officeart/2005/8/layout/hierarchy2"/>
    <dgm:cxn modelId="{328C7FC2-A51C-4CE0-BD42-9182AF802509}" type="presOf" srcId="{D1EE45D5-7CFB-4E9C-BC31-54FF690CDBCB}" destId="{2917C305-8E2B-4F78-8FB2-D9AD2DB67023}" srcOrd="0" destOrd="0" presId="urn:microsoft.com/office/officeart/2005/8/layout/hierarchy2"/>
    <dgm:cxn modelId="{CCB25AC5-FA0E-4012-A313-724CAC9218E7}" srcId="{6D18AA4D-5C05-419C-8D03-420F45D3CCDD}" destId="{BC0ADC39-5265-4854-B94C-AEE6FE8D9496}" srcOrd="1" destOrd="0" parTransId="{186E1A2D-1C1F-44EE-BF67-338214DC3A4F}" sibTransId="{08ED6039-EF6A-44F6-9069-8C86C5CB222C}"/>
    <dgm:cxn modelId="{17A67DCA-1143-45A3-BFDA-F2E3E3275B89}" type="presOf" srcId="{972FCE16-02C2-4B7B-88C0-31A6C62797A9}" destId="{90A30B4E-F47C-4559-92B2-2FEBFBD3BB1C}" srcOrd="0" destOrd="0" presId="urn:microsoft.com/office/officeart/2005/8/layout/hierarchy2"/>
    <dgm:cxn modelId="{417F5DCB-9047-480E-97F6-811E53EC7340}" type="presOf" srcId="{A4D142A3-FE5A-42F8-91F8-61DF8242EE1A}" destId="{73E3DA49-680B-4B38-B1EA-39AE76243A70}" srcOrd="0" destOrd="0" presId="urn:microsoft.com/office/officeart/2005/8/layout/hierarchy2"/>
    <dgm:cxn modelId="{CEB16DCC-6AB5-4994-9097-CAB7D49F07B2}" type="presOf" srcId="{2DC79FFD-761A-4EDC-BBB0-4C2C3687EDA0}" destId="{19555FEA-28C3-4D8D-8727-AE4E6E089F9D}" srcOrd="0" destOrd="0" presId="urn:microsoft.com/office/officeart/2005/8/layout/hierarchy2"/>
    <dgm:cxn modelId="{F77735DC-7747-4D65-BA0A-A00E326131B3}" type="presOf" srcId="{66AF4D3A-A9E3-4111-A06F-C1084AE8AA2C}" destId="{B30A2D63-7221-4685-A721-C3349C067835}" srcOrd="0" destOrd="0" presId="urn:microsoft.com/office/officeart/2005/8/layout/hierarchy2"/>
    <dgm:cxn modelId="{FFF4B5E2-5740-4404-BBE8-5D030E508D18}" type="presOf" srcId="{6D18AA4D-5C05-419C-8D03-420F45D3CCDD}" destId="{CF558588-1BA0-4670-80FC-CFDA8A4FAB0D}" srcOrd="0" destOrd="0" presId="urn:microsoft.com/office/officeart/2005/8/layout/hierarchy2"/>
    <dgm:cxn modelId="{12BDCAEE-901F-492D-9CFE-FEA3DD3C1248}" srcId="{0E92ACCC-8A02-4944-A880-D4A64D7261F2}" destId="{2DC79FFD-761A-4EDC-BBB0-4C2C3687EDA0}" srcOrd="0" destOrd="0" parTransId="{100733B7-E0B6-4778-8E96-0542CD789A53}" sibTransId="{DDF6EEED-8DCC-4EBA-96D1-006E173E9ED2}"/>
    <dgm:cxn modelId="{24D49AFD-EDC1-4B82-9972-3A81CEFAC5C1}" srcId="{2DC79FFD-761A-4EDC-BBB0-4C2C3687EDA0}" destId="{D1EE45D5-7CFB-4E9C-BC31-54FF690CDBCB}" srcOrd="0" destOrd="0" parTransId="{3B884B90-B8F1-4D3F-8D6E-BDF46911FAFB}" sibTransId="{CD805E81-6E14-4BFF-8781-5E7D954B455E}"/>
    <dgm:cxn modelId="{2FF4F9FD-79C9-4C3D-A8E0-45703026E5AF}" type="presOf" srcId="{100733B7-E0B6-4778-8E96-0542CD789A53}" destId="{62CF17F7-496A-4051-9A38-991F507645F5}" srcOrd="0" destOrd="0" presId="urn:microsoft.com/office/officeart/2005/8/layout/hierarchy2"/>
    <dgm:cxn modelId="{E16161FF-0A30-4B65-82C6-7780C109C1AE}" type="presOf" srcId="{407B1CF3-3277-4FF5-BB24-59566D9B942A}" destId="{A0EEB061-89F5-47AE-895E-2E694B6DC25B}" srcOrd="0" destOrd="0" presId="urn:microsoft.com/office/officeart/2005/8/layout/hierarchy2"/>
    <dgm:cxn modelId="{5B17E5E2-6C4B-4E0F-9635-6A2A78A5EF39}" type="presParOf" srcId="{8FB1C46C-EEC8-4E24-94BC-99F65A6E78BC}" destId="{61E91F5C-C8AF-4762-B391-A0A3BD6344EC}" srcOrd="0" destOrd="0" presId="urn:microsoft.com/office/officeart/2005/8/layout/hierarchy2"/>
    <dgm:cxn modelId="{38DC8B56-FD5F-41B0-9B66-6B0508ECB7E0}" type="presParOf" srcId="{61E91F5C-C8AF-4762-B391-A0A3BD6344EC}" destId="{CF558588-1BA0-4670-80FC-CFDA8A4FAB0D}" srcOrd="0" destOrd="0" presId="urn:microsoft.com/office/officeart/2005/8/layout/hierarchy2"/>
    <dgm:cxn modelId="{10B814E3-0B34-440F-B21A-CA713576591B}" type="presParOf" srcId="{61E91F5C-C8AF-4762-B391-A0A3BD6344EC}" destId="{93035C22-809A-49A0-BE14-92013E179521}" srcOrd="1" destOrd="0" presId="urn:microsoft.com/office/officeart/2005/8/layout/hierarchy2"/>
    <dgm:cxn modelId="{78ABA195-903A-4729-9E09-FB616BBE79C0}" type="presParOf" srcId="{93035C22-809A-49A0-BE14-92013E179521}" destId="{1EF250ED-5CF6-45BA-8D4C-BB7940FBC9E9}" srcOrd="0" destOrd="0" presId="urn:microsoft.com/office/officeart/2005/8/layout/hierarchy2"/>
    <dgm:cxn modelId="{A9744274-288A-4238-A1FB-8E68C6840C25}" type="presParOf" srcId="{1EF250ED-5CF6-45BA-8D4C-BB7940FBC9E9}" destId="{B17C9C6C-9E94-4EA8-ADFC-A4F156DBAC42}" srcOrd="0" destOrd="0" presId="urn:microsoft.com/office/officeart/2005/8/layout/hierarchy2"/>
    <dgm:cxn modelId="{A8401212-2529-47AD-B401-B24E72C01E31}" type="presParOf" srcId="{93035C22-809A-49A0-BE14-92013E179521}" destId="{C4CDDF72-3FD4-4AEB-A1FC-227E9604AD31}" srcOrd="1" destOrd="0" presId="urn:microsoft.com/office/officeart/2005/8/layout/hierarchy2"/>
    <dgm:cxn modelId="{B2F02B62-A5DB-4A58-ACB5-A6347366C4C8}" type="presParOf" srcId="{C4CDDF72-3FD4-4AEB-A1FC-227E9604AD31}" destId="{73E3DA49-680B-4B38-B1EA-39AE76243A70}" srcOrd="0" destOrd="0" presId="urn:microsoft.com/office/officeart/2005/8/layout/hierarchy2"/>
    <dgm:cxn modelId="{D269C466-652A-4F25-A73E-E7C06556F6A1}" type="presParOf" srcId="{C4CDDF72-3FD4-4AEB-A1FC-227E9604AD31}" destId="{58E09A72-8487-433D-A4EB-3D289514266E}" srcOrd="1" destOrd="0" presId="urn:microsoft.com/office/officeart/2005/8/layout/hierarchy2"/>
    <dgm:cxn modelId="{A80488D3-7E03-4E5D-A4D0-FE545AFAEFB7}" type="presParOf" srcId="{58E09A72-8487-433D-A4EB-3D289514266E}" destId="{7A8654E4-9D3A-41BB-ADE4-FE9D9AB3BAA7}" srcOrd="0" destOrd="0" presId="urn:microsoft.com/office/officeart/2005/8/layout/hierarchy2"/>
    <dgm:cxn modelId="{D70C3E29-A6E2-40DC-AF70-3B82E85CAEF5}" type="presParOf" srcId="{7A8654E4-9D3A-41BB-ADE4-FE9D9AB3BAA7}" destId="{2094F035-13BA-4E04-B063-881D0D74A618}" srcOrd="0" destOrd="0" presId="urn:microsoft.com/office/officeart/2005/8/layout/hierarchy2"/>
    <dgm:cxn modelId="{EA69AD1A-0DB1-4132-8123-3439DF671200}" type="presParOf" srcId="{58E09A72-8487-433D-A4EB-3D289514266E}" destId="{2562DB0E-3EC9-4C84-B673-2C421E50609A}" srcOrd="1" destOrd="0" presId="urn:microsoft.com/office/officeart/2005/8/layout/hierarchy2"/>
    <dgm:cxn modelId="{BBEF71B4-453A-4499-9A4F-CC69F96B6E22}" type="presParOf" srcId="{2562DB0E-3EC9-4C84-B673-2C421E50609A}" destId="{9CAAEECA-36D5-4604-875B-AB06DACFE07C}" srcOrd="0" destOrd="0" presId="urn:microsoft.com/office/officeart/2005/8/layout/hierarchy2"/>
    <dgm:cxn modelId="{2AA85112-60CE-4DF9-87DE-C00D6679C9F8}" type="presParOf" srcId="{2562DB0E-3EC9-4C84-B673-2C421E50609A}" destId="{675872A5-DA35-4622-A36F-F1BE42D8CCC4}" srcOrd="1" destOrd="0" presId="urn:microsoft.com/office/officeart/2005/8/layout/hierarchy2"/>
    <dgm:cxn modelId="{AA522491-0DEA-4C02-A5C3-C382ABB77B17}" type="presParOf" srcId="{675872A5-DA35-4622-A36F-F1BE42D8CCC4}" destId="{62CF17F7-496A-4051-9A38-991F507645F5}" srcOrd="0" destOrd="0" presId="urn:microsoft.com/office/officeart/2005/8/layout/hierarchy2"/>
    <dgm:cxn modelId="{E5C56842-2B38-4FCA-93D1-76473DA5D964}" type="presParOf" srcId="{62CF17F7-496A-4051-9A38-991F507645F5}" destId="{8098F4B0-5CE5-4E91-B47C-23167DA95A6F}" srcOrd="0" destOrd="0" presId="urn:microsoft.com/office/officeart/2005/8/layout/hierarchy2"/>
    <dgm:cxn modelId="{7EB7D6A8-4CA0-40C2-80AF-11E7622110C6}" type="presParOf" srcId="{675872A5-DA35-4622-A36F-F1BE42D8CCC4}" destId="{31DC5BF6-2220-4067-8F27-FFD10274094F}" srcOrd="1" destOrd="0" presId="urn:microsoft.com/office/officeart/2005/8/layout/hierarchy2"/>
    <dgm:cxn modelId="{D86A3D47-9725-4B0D-B4EB-3C5C26871DD0}" type="presParOf" srcId="{31DC5BF6-2220-4067-8F27-FFD10274094F}" destId="{19555FEA-28C3-4D8D-8727-AE4E6E089F9D}" srcOrd="0" destOrd="0" presId="urn:microsoft.com/office/officeart/2005/8/layout/hierarchy2"/>
    <dgm:cxn modelId="{781BAFED-FFE6-4765-B480-4F2787C82B8C}" type="presParOf" srcId="{31DC5BF6-2220-4067-8F27-FFD10274094F}" destId="{F826E3A2-3B12-4119-8376-01D4DC9FDD8F}" srcOrd="1" destOrd="0" presId="urn:microsoft.com/office/officeart/2005/8/layout/hierarchy2"/>
    <dgm:cxn modelId="{C5D7196A-44C7-4F97-AE62-85DF5970D9EF}" type="presParOf" srcId="{F826E3A2-3B12-4119-8376-01D4DC9FDD8F}" destId="{0EE8C6B7-F1C7-4FD6-9843-443F1ACDB3DE}" srcOrd="0" destOrd="0" presId="urn:microsoft.com/office/officeart/2005/8/layout/hierarchy2"/>
    <dgm:cxn modelId="{4167162E-E8FF-464F-A21A-11DCCF2F97B0}" type="presParOf" srcId="{0EE8C6B7-F1C7-4FD6-9843-443F1ACDB3DE}" destId="{1C8D9FAC-E6FC-4760-9C0A-8FA5A89C939C}" srcOrd="0" destOrd="0" presId="urn:microsoft.com/office/officeart/2005/8/layout/hierarchy2"/>
    <dgm:cxn modelId="{3A634FD3-2402-4CC2-8ADB-15F4FC337B6B}" type="presParOf" srcId="{F826E3A2-3B12-4119-8376-01D4DC9FDD8F}" destId="{6FFFD55E-09B2-4228-BC4C-70DF2C59CAE5}" srcOrd="1" destOrd="0" presId="urn:microsoft.com/office/officeart/2005/8/layout/hierarchy2"/>
    <dgm:cxn modelId="{D9BF6D21-E351-4714-A562-C649E3AC12CE}" type="presParOf" srcId="{6FFFD55E-09B2-4228-BC4C-70DF2C59CAE5}" destId="{2917C305-8E2B-4F78-8FB2-D9AD2DB67023}" srcOrd="0" destOrd="0" presId="urn:microsoft.com/office/officeart/2005/8/layout/hierarchy2"/>
    <dgm:cxn modelId="{5F78747A-6040-45AD-A3A4-B05B624B0BA9}" type="presParOf" srcId="{6FFFD55E-09B2-4228-BC4C-70DF2C59CAE5}" destId="{553925F6-CEF9-4FD6-8631-90CE55ABB5CF}" srcOrd="1" destOrd="0" presId="urn:microsoft.com/office/officeart/2005/8/layout/hierarchy2"/>
    <dgm:cxn modelId="{4FEA0ABE-9290-4BD5-83B5-700A7776731C}" type="presParOf" srcId="{553925F6-CEF9-4FD6-8631-90CE55ABB5CF}" destId="{585541FA-6746-46CB-AB39-1110603B0F45}" srcOrd="0" destOrd="0" presId="urn:microsoft.com/office/officeart/2005/8/layout/hierarchy2"/>
    <dgm:cxn modelId="{57C7B09A-2A06-4B12-9C1C-3A337083224A}" type="presParOf" srcId="{585541FA-6746-46CB-AB39-1110603B0F45}" destId="{9DFE89F6-A205-49E9-9C07-F7853C0A9A68}" srcOrd="0" destOrd="0" presId="urn:microsoft.com/office/officeart/2005/8/layout/hierarchy2"/>
    <dgm:cxn modelId="{AFF21C60-577C-4737-8C8E-A75436050CB7}" type="presParOf" srcId="{553925F6-CEF9-4FD6-8631-90CE55ABB5CF}" destId="{317BE1E4-C0CB-4F17-AE9B-9CDA7BD14FAB}" srcOrd="1" destOrd="0" presId="urn:microsoft.com/office/officeart/2005/8/layout/hierarchy2"/>
    <dgm:cxn modelId="{FF4214F2-8AD1-4A49-BFF2-B83C3AD3F32B}" type="presParOf" srcId="{317BE1E4-C0CB-4F17-AE9B-9CDA7BD14FAB}" destId="{AA31E94C-113E-46E2-B5DD-2CDE4AD80C6C}" srcOrd="0" destOrd="0" presId="urn:microsoft.com/office/officeart/2005/8/layout/hierarchy2"/>
    <dgm:cxn modelId="{2967F123-CF4A-405D-A55E-B1F4009E8441}" type="presParOf" srcId="{317BE1E4-C0CB-4F17-AE9B-9CDA7BD14FAB}" destId="{AE4A35C8-FD4A-4E73-9B26-E6B0EED3424F}" srcOrd="1" destOrd="0" presId="urn:microsoft.com/office/officeart/2005/8/layout/hierarchy2"/>
    <dgm:cxn modelId="{3CBFD4F0-E68A-4DA5-AC94-D2F2843E25F2}" type="presParOf" srcId="{AE4A35C8-FD4A-4E73-9B26-E6B0EED3424F}" destId="{A0EEB061-89F5-47AE-895E-2E694B6DC25B}" srcOrd="0" destOrd="0" presId="urn:microsoft.com/office/officeart/2005/8/layout/hierarchy2"/>
    <dgm:cxn modelId="{EE8021C6-D8BE-4FEB-A6FA-1064F487CDD4}" type="presParOf" srcId="{A0EEB061-89F5-47AE-895E-2E694B6DC25B}" destId="{6F82FBA1-5BC2-4554-B8E0-384A4E2A0645}" srcOrd="0" destOrd="0" presId="urn:microsoft.com/office/officeart/2005/8/layout/hierarchy2"/>
    <dgm:cxn modelId="{30AD7C65-86B6-47FF-8187-16A33A4738F7}" type="presParOf" srcId="{AE4A35C8-FD4A-4E73-9B26-E6B0EED3424F}" destId="{02B7FDE5-F84D-4D3D-8863-2567B231E01F}" srcOrd="1" destOrd="0" presId="urn:microsoft.com/office/officeart/2005/8/layout/hierarchy2"/>
    <dgm:cxn modelId="{62B868EC-77B3-42E3-B830-FBA10E322423}" type="presParOf" srcId="{02B7FDE5-F84D-4D3D-8863-2567B231E01F}" destId="{F63CF767-639C-41F7-9B9B-5F936A2AC3E2}" srcOrd="0" destOrd="0" presId="urn:microsoft.com/office/officeart/2005/8/layout/hierarchy2"/>
    <dgm:cxn modelId="{E17E1744-D835-4F06-9AB7-7D02E64812EC}" type="presParOf" srcId="{02B7FDE5-F84D-4D3D-8863-2567B231E01F}" destId="{D76430C7-811D-4603-898F-650A9C108B25}" srcOrd="1" destOrd="0" presId="urn:microsoft.com/office/officeart/2005/8/layout/hierarchy2"/>
    <dgm:cxn modelId="{475FEF54-6B69-4172-B586-05BFE6198831}" type="presParOf" srcId="{553925F6-CEF9-4FD6-8631-90CE55ABB5CF}" destId="{E89DD8D6-4419-48EF-A46D-EE25B78334B9}" srcOrd="2" destOrd="0" presId="urn:microsoft.com/office/officeart/2005/8/layout/hierarchy2"/>
    <dgm:cxn modelId="{D175FAC8-F63A-4B49-9543-1F9A7D96D182}" type="presParOf" srcId="{E89DD8D6-4419-48EF-A46D-EE25B78334B9}" destId="{AF83295C-0C72-4D5B-988B-CD916E830DCA}" srcOrd="0" destOrd="0" presId="urn:microsoft.com/office/officeart/2005/8/layout/hierarchy2"/>
    <dgm:cxn modelId="{FAFD609C-0253-4574-8E5D-5D45773876F9}" type="presParOf" srcId="{553925F6-CEF9-4FD6-8631-90CE55ABB5CF}" destId="{1F40B3BB-2EDF-4458-97B8-1A03AE6C4243}" srcOrd="3" destOrd="0" presId="urn:microsoft.com/office/officeart/2005/8/layout/hierarchy2"/>
    <dgm:cxn modelId="{A4568203-4DCF-42E9-BA41-BC1F3A2110D0}" type="presParOf" srcId="{1F40B3BB-2EDF-4458-97B8-1A03AE6C4243}" destId="{01796F31-DE88-4EFD-B08D-530F609FBE6A}" srcOrd="0" destOrd="0" presId="urn:microsoft.com/office/officeart/2005/8/layout/hierarchy2"/>
    <dgm:cxn modelId="{748E979A-9449-47A1-A9C6-866C48B9B924}" type="presParOf" srcId="{1F40B3BB-2EDF-4458-97B8-1A03AE6C4243}" destId="{130132C1-EB89-4966-8EA6-E2C6584D0525}" srcOrd="1" destOrd="0" presId="urn:microsoft.com/office/officeart/2005/8/layout/hierarchy2"/>
    <dgm:cxn modelId="{8FCC1A97-B289-4C78-AA74-B544CCFABFB9}" type="presParOf" srcId="{130132C1-EB89-4966-8EA6-E2C6584D0525}" destId="{251CED8D-FC5A-471A-A044-A69DFDA1BD76}" srcOrd="0" destOrd="0" presId="urn:microsoft.com/office/officeart/2005/8/layout/hierarchy2"/>
    <dgm:cxn modelId="{FE041BAD-5984-46C9-ADFC-AC5FDA16E7B5}" type="presParOf" srcId="{251CED8D-FC5A-471A-A044-A69DFDA1BD76}" destId="{34161A9D-1932-4E92-A5CB-6BF831BA2B95}" srcOrd="0" destOrd="0" presId="urn:microsoft.com/office/officeart/2005/8/layout/hierarchy2"/>
    <dgm:cxn modelId="{1F3A3BC8-7000-4E32-BC58-5E62BA4D7946}" type="presParOf" srcId="{130132C1-EB89-4966-8EA6-E2C6584D0525}" destId="{E83E100B-5B68-4E96-A3A9-977F5E4CE4C7}" srcOrd="1" destOrd="0" presId="urn:microsoft.com/office/officeart/2005/8/layout/hierarchy2"/>
    <dgm:cxn modelId="{D5FC9CD3-F8CB-4E0D-851E-C2E63F821F05}" type="presParOf" srcId="{E83E100B-5B68-4E96-A3A9-977F5E4CE4C7}" destId="{A29EDFDD-DED7-455D-9F1A-38F66B655E5F}" srcOrd="0" destOrd="0" presId="urn:microsoft.com/office/officeart/2005/8/layout/hierarchy2"/>
    <dgm:cxn modelId="{8FAAD137-CB29-4047-98D6-39B2CFCFDC72}" type="presParOf" srcId="{E83E100B-5B68-4E96-A3A9-977F5E4CE4C7}" destId="{D103F740-AE72-4025-ADD7-6A02DAB74DA9}" srcOrd="1" destOrd="0" presId="urn:microsoft.com/office/officeart/2005/8/layout/hierarchy2"/>
    <dgm:cxn modelId="{A4F8D7CF-8775-4B76-B3E0-95CBADDB9CD6}" type="presParOf" srcId="{675872A5-DA35-4622-A36F-F1BE42D8CCC4}" destId="{62A30DFC-857E-40C2-9F3F-29FEB48C765D}" srcOrd="2" destOrd="0" presId="urn:microsoft.com/office/officeart/2005/8/layout/hierarchy2"/>
    <dgm:cxn modelId="{A04F04FC-501F-491D-B97F-1218EDCE70E7}" type="presParOf" srcId="{62A30DFC-857E-40C2-9F3F-29FEB48C765D}" destId="{F9C42588-84EA-4565-8F86-2F760E638C1F}" srcOrd="0" destOrd="0" presId="urn:microsoft.com/office/officeart/2005/8/layout/hierarchy2"/>
    <dgm:cxn modelId="{37ABC5BD-A7BA-403D-97A9-599A8B2B4403}" type="presParOf" srcId="{675872A5-DA35-4622-A36F-F1BE42D8CCC4}" destId="{7AFD7C9F-A5CD-4A20-BEB0-F3598390E5D7}" srcOrd="3" destOrd="0" presId="urn:microsoft.com/office/officeart/2005/8/layout/hierarchy2"/>
    <dgm:cxn modelId="{D4E0C65A-DEBB-4403-A627-86E18D5D3E3B}" type="presParOf" srcId="{7AFD7C9F-A5CD-4A20-BEB0-F3598390E5D7}" destId="{32245F04-0157-4576-94D5-961E397BBDA3}" srcOrd="0" destOrd="0" presId="urn:microsoft.com/office/officeart/2005/8/layout/hierarchy2"/>
    <dgm:cxn modelId="{4DA33173-3D27-4299-98FE-000CC67F4513}" type="presParOf" srcId="{7AFD7C9F-A5CD-4A20-BEB0-F3598390E5D7}" destId="{98B8D460-70C2-41BD-879C-E74F335E6409}" srcOrd="1" destOrd="0" presId="urn:microsoft.com/office/officeart/2005/8/layout/hierarchy2"/>
    <dgm:cxn modelId="{92278E3E-6F84-4510-BCF9-85A950442327}" type="presParOf" srcId="{98B8D460-70C2-41BD-879C-E74F335E6409}" destId="{90A30B4E-F47C-4559-92B2-2FEBFBD3BB1C}" srcOrd="0" destOrd="0" presId="urn:microsoft.com/office/officeart/2005/8/layout/hierarchy2"/>
    <dgm:cxn modelId="{3BCBB295-426F-47D7-9DFF-CEE15784EB54}" type="presParOf" srcId="{90A30B4E-F47C-4559-92B2-2FEBFBD3BB1C}" destId="{EF63D5B8-53A1-48D9-BBCB-56792EBCD01D}" srcOrd="0" destOrd="0" presId="urn:microsoft.com/office/officeart/2005/8/layout/hierarchy2"/>
    <dgm:cxn modelId="{13C9CF99-B08D-4027-A676-ABCAEA01B856}" type="presParOf" srcId="{98B8D460-70C2-41BD-879C-E74F335E6409}" destId="{3A1AEB7B-BC03-4BDA-A81D-D47A50E6023C}" srcOrd="1" destOrd="0" presId="urn:microsoft.com/office/officeart/2005/8/layout/hierarchy2"/>
    <dgm:cxn modelId="{FEE1E944-EA35-4326-96F1-DAEB3C23EEAD}" type="presParOf" srcId="{3A1AEB7B-BC03-4BDA-A81D-D47A50E6023C}" destId="{B30A2D63-7221-4685-A721-C3349C067835}" srcOrd="0" destOrd="0" presId="urn:microsoft.com/office/officeart/2005/8/layout/hierarchy2"/>
    <dgm:cxn modelId="{C30B10B5-4951-43DC-86C2-47DFC8E9335D}" type="presParOf" srcId="{3A1AEB7B-BC03-4BDA-A81D-D47A50E6023C}" destId="{92433FAF-DCEF-4066-B843-40A169357B14}" srcOrd="1" destOrd="0" presId="urn:microsoft.com/office/officeart/2005/8/layout/hierarchy2"/>
    <dgm:cxn modelId="{17A893CA-DCA9-4E4C-A5CF-58D0ACFB49D8}" type="presParOf" srcId="{93035C22-809A-49A0-BE14-92013E179521}" destId="{20DD979F-D36B-4A19-B40F-2A4F5C0B9319}" srcOrd="2" destOrd="0" presId="urn:microsoft.com/office/officeart/2005/8/layout/hierarchy2"/>
    <dgm:cxn modelId="{3CA6D64D-3BDE-4B5F-9712-1251939CCB3E}" type="presParOf" srcId="{20DD979F-D36B-4A19-B40F-2A4F5C0B9319}" destId="{262FB647-13FB-4276-8E55-EAFA43C6D2F2}" srcOrd="0" destOrd="0" presId="urn:microsoft.com/office/officeart/2005/8/layout/hierarchy2"/>
    <dgm:cxn modelId="{F5F000DB-3DC7-4D02-9239-014B1ADE54D7}" type="presParOf" srcId="{93035C22-809A-49A0-BE14-92013E179521}" destId="{DFCF607A-6130-4700-99C1-566BA9BC92CD}" srcOrd="3" destOrd="0" presId="urn:microsoft.com/office/officeart/2005/8/layout/hierarchy2"/>
    <dgm:cxn modelId="{E08FC269-9D8D-4096-AB61-1FD24CDA5E6E}" type="presParOf" srcId="{DFCF607A-6130-4700-99C1-566BA9BC92CD}" destId="{1A693806-E53B-4278-AF98-49BEE561D093}" srcOrd="0" destOrd="0" presId="urn:microsoft.com/office/officeart/2005/8/layout/hierarchy2"/>
    <dgm:cxn modelId="{581F52A8-341E-49FA-A204-35AD4A25B4C0}" type="presParOf" srcId="{DFCF607A-6130-4700-99C1-566BA9BC92CD}" destId="{A9239C12-B5C5-4A7B-B608-5A9E3FA86B64}" srcOrd="1" destOrd="0" presId="urn:microsoft.com/office/officeart/2005/8/layout/hierarchy2"/>
    <dgm:cxn modelId="{0825CA3A-D096-47FF-9105-4FC3F4930EF6}" type="presParOf" srcId="{A9239C12-B5C5-4A7B-B608-5A9E3FA86B64}" destId="{7A535AFF-5483-4BFB-B146-161E0186AC23}" srcOrd="0" destOrd="0" presId="urn:microsoft.com/office/officeart/2005/8/layout/hierarchy2"/>
    <dgm:cxn modelId="{50F1F286-AEC1-4CFF-88C1-EFF643ACFC58}" type="presParOf" srcId="{7A535AFF-5483-4BFB-B146-161E0186AC23}" destId="{6880112B-B701-47EE-B104-F8214A0F1349}" srcOrd="0" destOrd="0" presId="urn:microsoft.com/office/officeart/2005/8/layout/hierarchy2"/>
    <dgm:cxn modelId="{563395D7-089B-48FE-84A0-BA154C3180EE}" type="presParOf" srcId="{A9239C12-B5C5-4A7B-B608-5A9E3FA86B64}" destId="{018190F2-7647-45E5-A9AC-8BA3F8DE4B81}" srcOrd="1" destOrd="0" presId="urn:microsoft.com/office/officeart/2005/8/layout/hierarchy2"/>
    <dgm:cxn modelId="{F54CFE9F-6BA7-4CE5-A9AD-02A5FDBE3ECE}" type="presParOf" srcId="{018190F2-7647-45E5-A9AC-8BA3F8DE4B81}" destId="{C0FA8029-6458-4443-AD0F-010D12C0F64E}" srcOrd="0" destOrd="0" presId="urn:microsoft.com/office/officeart/2005/8/layout/hierarchy2"/>
    <dgm:cxn modelId="{1A57A6A3-36B3-4437-A7E7-6944B5DF73E5}" type="presParOf" srcId="{018190F2-7647-45E5-A9AC-8BA3F8DE4B81}" destId="{81264C27-5681-403F-A24D-8467DE4EFB6D}"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558588-1BA0-4670-80FC-CFDA8A4FAB0D}">
      <dsp:nvSpPr>
        <dsp:cNvPr id="0" name=""/>
        <dsp:cNvSpPr/>
      </dsp:nvSpPr>
      <dsp:spPr>
        <a:xfrm>
          <a:off x="8712" y="2510784"/>
          <a:ext cx="1021888" cy="1561843"/>
        </a:xfrm>
        <a:prstGeom prst="roundRect">
          <a:avLst>
            <a:gd name="adj" fmla="val 10000"/>
          </a:avLst>
        </a:prstGeom>
        <a:solidFill>
          <a:schemeClr val="accent2">
            <a:lumMod val="75000"/>
          </a:scheme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GB" sz="900" kern="1200"/>
            <a:t>Is your organisation registered with the Office for Students?</a:t>
          </a:r>
        </a:p>
      </dsp:txBody>
      <dsp:txXfrm>
        <a:off x="38642" y="2540714"/>
        <a:ext cx="962028" cy="1501983"/>
      </dsp:txXfrm>
    </dsp:sp>
    <dsp:sp modelId="{1EF250ED-5CF6-45BA-8D4C-BB7940FBC9E9}">
      <dsp:nvSpPr>
        <dsp:cNvPr id="0" name=""/>
        <dsp:cNvSpPr/>
      </dsp:nvSpPr>
      <dsp:spPr>
        <a:xfrm rot="18045638">
          <a:off x="850715" y="2967117"/>
          <a:ext cx="736406" cy="16375"/>
        </a:xfrm>
        <a:custGeom>
          <a:avLst/>
          <a:gdLst/>
          <a:ahLst/>
          <a:cxnLst/>
          <a:rect l="0" t="0" r="0" b="0"/>
          <a:pathLst>
            <a:path>
              <a:moveTo>
                <a:pt x="0" y="8187"/>
              </a:moveTo>
              <a:lnTo>
                <a:pt x="736406" y="8187"/>
              </a:lnTo>
            </a:path>
          </a:pathLst>
        </a:custGeom>
        <a:noFill/>
        <a:ln w="12700" cap="flat" cmpd="sng" algn="ctr">
          <a:solidFill>
            <a:schemeClr val="tx1"/>
          </a:solidFill>
          <a:prstDash val="solid"/>
          <a:round/>
          <a:headEnd type="none" w="med" len="med"/>
          <a:tailEnd type="arrow" w="med" len="med"/>
        </a:ln>
        <a:effectLst/>
      </dsp:spPr>
      <dsp:style>
        <a:lnRef idx="0">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1200509" y="2956894"/>
        <a:ext cx="36820" cy="36820"/>
      </dsp:txXfrm>
    </dsp:sp>
    <dsp:sp modelId="{73E3DA49-680B-4B38-B1EA-39AE76243A70}">
      <dsp:nvSpPr>
        <dsp:cNvPr id="0" name=""/>
        <dsp:cNvSpPr/>
      </dsp:nvSpPr>
      <dsp:spPr>
        <a:xfrm>
          <a:off x="1407238" y="2532736"/>
          <a:ext cx="1021888" cy="252334"/>
        </a:xfrm>
        <a:prstGeom prst="roundRect">
          <a:avLst>
            <a:gd name="adj" fmla="val 10000"/>
          </a:avLst>
        </a:prstGeom>
        <a:solidFill>
          <a:schemeClr val="accent2">
            <a:lumMod val="60000"/>
            <a:lumOff val="40000"/>
          </a:scheme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GB" sz="900" kern="1200"/>
            <a:t>Yes</a:t>
          </a:r>
        </a:p>
      </dsp:txBody>
      <dsp:txXfrm>
        <a:off x="1414629" y="2540127"/>
        <a:ext cx="1007106" cy="237552"/>
      </dsp:txXfrm>
    </dsp:sp>
    <dsp:sp modelId="{7A8654E4-9D3A-41BB-ADE4-FE9D9AB3BAA7}">
      <dsp:nvSpPr>
        <dsp:cNvPr id="0" name=""/>
        <dsp:cNvSpPr/>
      </dsp:nvSpPr>
      <dsp:spPr>
        <a:xfrm rot="41015">
          <a:off x="2429109" y="2653449"/>
          <a:ext cx="458247" cy="16375"/>
        </a:xfrm>
        <a:custGeom>
          <a:avLst/>
          <a:gdLst/>
          <a:ahLst/>
          <a:cxnLst/>
          <a:rect l="0" t="0" r="0" b="0"/>
          <a:pathLst>
            <a:path>
              <a:moveTo>
                <a:pt x="0" y="8187"/>
              </a:moveTo>
              <a:lnTo>
                <a:pt x="458247" y="8187"/>
              </a:lnTo>
            </a:path>
          </a:pathLst>
        </a:custGeom>
        <a:noFill/>
        <a:ln w="12700" cap="flat" cmpd="sng" algn="ctr">
          <a:solidFill>
            <a:schemeClr val="dk1"/>
          </a:solidFill>
          <a:prstDash val="solid"/>
          <a:round/>
          <a:headEnd type="none" w="med" len="med"/>
          <a:tailEnd type="arrow" w="med" len="med"/>
        </a:ln>
        <a:effectLst/>
      </dsp:spPr>
      <dsp:style>
        <a:lnRef idx="0">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2646777" y="2650180"/>
        <a:ext cx="22912" cy="22912"/>
      </dsp:txXfrm>
    </dsp:sp>
    <dsp:sp modelId="{9CAAEECA-36D5-4604-875B-AB06DACFE07C}">
      <dsp:nvSpPr>
        <dsp:cNvPr id="0" name=""/>
        <dsp:cNvSpPr/>
      </dsp:nvSpPr>
      <dsp:spPr>
        <a:xfrm>
          <a:off x="2887340" y="1572268"/>
          <a:ext cx="1237220" cy="2184203"/>
        </a:xfrm>
        <a:prstGeom prst="roundRect">
          <a:avLst>
            <a:gd name="adj" fmla="val 10000"/>
          </a:avLst>
        </a:prstGeom>
        <a:solidFill>
          <a:schemeClr val="accent2">
            <a:lumMod val="75000"/>
          </a:scheme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GB" sz="900" b="0" kern="1200" dirty="0"/>
            <a:t>Does your organisation offer Higher Technical Qualifications (HTQs) at Level 4 or 5</a:t>
          </a:r>
        </a:p>
        <a:p>
          <a:pPr marL="0" lvl="0" indent="0" algn="ctr" defTabSz="400050">
            <a:lnSpc>
              <a:spcPct val="90000"/>
            </a:lnSpc>
            <a:spcBef>
              <a:spcPct val="0"/>
            </a:spcBef>
            <a:spcAft>
              <a:spcPct val="35000"/>
            </a:spcAft>
            <a:buNone/>
          </a:pPr>
          <a:r>
            <a:rPr lang="en-GB" sz="900" b="1" u="none" kern="1200" dirty="0"/>
            <a:t>or</a:t>
          </a:r>
        </a:p>
        <a:p>
          <a:pPr marL="0" lvl="0" indent="0" algn="ctr" defTabSz="400050">
            <a:lnSpc>
              <a:spcPct val="90000"/>
            </a:lnSpc>
            <a:spcBef>
              <a:spcPct val="0"/>
            </a:spcBef>
            <a:spcAft>
              <a:spcPct val="35000"/>
            </a:spcAft>
            <a:buNone/>
          </a:pPr>
          <a:r>
            <a:rPr lang="en-GB" sz="900" b="0" kern="1200" dirty="0"/>
            <a:t> Level 6 qualifications which align to priority skills gaps and align to the Government’s industrial strategy? </a:t>
          </a:r>
        </a:p>
        <a:p>
          <a:pPr marL="0" lvl="0" indent="0" algn="ctr" defTabSz="400050">
            <a:lnSpc>
              <a:spcPct val="90000"/>
            </a:lnSpc>
            <a:spcBef>
              <a:spcPct val="0"/>
            </a:spcBef>
            <a:spcAft>
              <a:spcPct val="35000"/>
            </a:spcAft>
            <a:buNone/>
          </a:pPr>
          <a:endParaRPr lang="en-GB" sz="900" b="0" kern="1200" dirty="0"/>
        </a:p>
        <a:p>
          <a:pPr marL="0" lvl="0" indent="0" algn="ctr" defTabSz="400050">
            <a:lnSpc>
              <a:spcPct val="90000"/>
            </a:lnSpc>
            <a:spcBef>
              <a:spcPct val="0"/>
            </a:spcBef>
            <a:spcAft>
              <a:spcPct val="35000"/>
            </a:spcAft>
            <a:buNone/>
          </a:pPr>
          <a:r>
            <a:rPr lang="en-GB" sz="900" b="0" kern="1200" dirty="0"/>
            <a:t>(See </a:t>
          </a:r>
          <a:r>
            <a:rPr lang="en-GB" sz="900" b="0" u="sng" kern="1200" dirty="0">
              <a:hlinkClick xmlns:r="http://schemas.openxmlformats.org/officeDocument/2006/relationships" r:id="rId1"/>
            </a:rPr>
            <a:t>GOV.UK</a:t>
          </a:r>
          <a:r>
            <a:rPr lang="en-GB" sz="900" b="0" kern="1200" dirty="0"/>
            <a:t> for further information on eligible provision). </a:t>
          </a:r>
        </a:p>
      </dsp:txBody>
      <dsp:txXfrm>
        <a:off x="2923577" y="1608505"/>
        <a:ext cx="1164746" cy="2111729"/>
      </dsp:txXfrm>
    </dsp:sp>
    <dsp:sp modelId="{62CF17F7-496A-4051-9A38-991F507645F5}">
      <dsp:nvSpPr>
        <dsp:cNvPr id="0" name=""/>
        <dsp:cNvSpPr/>
      </dsp:nvSpPr>
      <dsp:spPr>
        <a:xfrm rot="17261809">
          <a:off x="3655301" y="2013882"/>
          <a:ext cx="1348408" cy="16375"/>
        </a:xfrm>
        <a:custGeom>
          <a:avLst/>
          <a:gdLst/>
          <a:ahLst/>
          <a:cxnLst/>
          <a:rect l="0" t="0" r="0" b="0"/>
          <a:pathLst>
            <a:path>
              <a:moveTo>
                <a:pt x="0" y="8187"/>
              </a:moveTo>
              <a:lnTo>
                <a:pt x="1348408" y="8187"/>
              </a:lnTo>
            </a:path>
          </a:pathLst>
        </a:custGeom>
        <a:noFill/>
        <a:ln w="12700" cap="flat" cmpd="sng" algn="ctr">
          <a:solidFill>
            <a:schemeClr val="dk1"/>
          </a:solidFill>
          <a:prstDash val="solid"/>
          <a:round/>
          <a:headEnd type="none" w="med" len="med"/>
          <a:tailEnd type="arrow" w="med" len="med"/>
        </a:ln>
        <a:effectLst/>
      </dsp:spPr>
      <dsp:style>
        <a:lnRef idx="0">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4295795" y="1988360"/>
        <a:ext cx="67420" cy="67420"/>
      </dsp:txXfrm>
    </dsp:sp>
    <dsp:sp modelId="{19555FEA-28C3-4D8D-8727-AE4E6E089F9D}">
      <dsp:nvSpPr>
        <dsp:cNvPr id="0" name=""/>
        <dsp:cNvSpPr/>
      </dsp:nvSpPr>
      <dsp:spPr>
        <a:xfrm>
          <a:off x="4534450" y="1124298"/>
          <a:ext cx="1021888" cy="510944"/>
        </a:xfrm>
        <a:prstGeom prst="roundRect">
          <a:avLst>
            <a:gd name="adj" fmla="val 10000"/>
          </a:avLst>
        </a:prstGeom>
        <a:solidFill>
          <a:schemeClr val="accent2">
            <a:lumMod val="60000"/>
            <a:lumOff val="40000"/>
          </a:scheme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GB" sz="900" kern="1200"/>
            <a:t>Yes</a:t>
          </a:r>
        </a:p>
      </dsp:txBody>
      <dsp:txXfrm>
        <a:off x="4549415" y="1139263"/>
        <a:ext cx="991958" cy="481014"/>
      </dsp:txXfrm>
    </dsp:sp>
    <dsp:sp modelId="{0EE8C6B7-F1C7-4FD6-9843-443F1ACDB3DE}">
      <dsp:nvSpPr>
        <dsp:cNvPr id="0" name=""/>
        <dsp:cNvSpPr/>
      </dsp:nvSpPr>
      <dsp:spPr>
        <a:xfrm rot="53624">
          <a:off x="5556314" y="1374620"/>
          <a:ext cx="389478" cy="16375"/>
        </a:xfrm>
        <a:custGeom>
          <a:avLst/>
          <a:gdLst/>
          <a:ahLst/>
          <a:cxnLst/>
          <a:rect l="0" t="0" r="0" b="0"/>
          <a:pathLst>
            <a:path>
              <a:moveTo>
                <a:pt x="0" y="8187"/>
              </a:moveTo>
              <a:lnTo>
                <a:pt x="389478" y="8187"/>
              </a:lnTo>
            </a:path>
          </a:pathLst>
        </a:custGeom>
        <a:noFill/>
        <a:ln w="12700" cap="flat" cmpd="sng" algn="ctr">
          <a:solidFill>
            <a:schemeClr val="tx1"/>
          </a:solidFill>
          <a:prstDash val="solid"/>
          <a:round/>
          <a:headEnd type="none" w="med" len="med"/>
          <a:tailEnd type="arrow" w="med" len="med"/>
        </a:ln>
        <a:effectLst/>
      </dsp:spPr>
      <dsp:style>
        <a:lnRef idx="0">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5741317" y="1373071"/>
        <a:ext cx="19473" cy="19473"/>
      </dsp:txXfrm>
    </dsp:sp>
    <dsp:sp modelId="{2917C305-8E2B-4F78-8FB2-D9AD2DB67023}">
      <dsp:nvSpPr>
        <dsp:cNvPr id="0" name=""/>
        <dsp:cNvSpPr/>
      </dsp:nvSpPr>
      <dsp:spPr>
        <a:xfrm>
          <a:off x="5945769" y="726413"/>
          <a:ext cx="1021888" cy="1318864"/>
        </a:xfrm>
        <a:prstGeom prst="roundRect">
          <a:avLst>
            <a:gd name="adj" fmla="val 10000"/>
          </a:avLst>
        </a:prstGeom>
        <a:solidFill>
          <a:schemeClr val="accent2">
            <a:lumMod val="75000"/>
          </a:scheme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GB" sz="900" kern="1200">
              <a:solidFill>
                <a:schemeClr val="bg1"/>
              </a:solidFill>
            </a:rPr>
            <a:t>Does your organisation hold a Teaching Excellence Framework (TEF) rating </a:t>
          </a:r>
        </a:p>
        <a:p>
          <a:pPr marL="0" lvl="0" indent="0" algn="ctr" defTabSz="400050">
            <a:lnSpc>
              <a:spcPct val="90000"/>
            </a:lnSpc>
            <a:spcBef>
              <a:spcPct val="0"/>
            </a:spcBef>
            <a:spcAft>
              <a:spcPct val="35000"/>
            </a:spcAft>
            <a:buNone/>
          </a:pPr>
          <a:r>
            <a:rPr lang="en-GB" sz="900" b="1" u="none" kern="1200">
              <a:solidFill>
                <a:schemeClr val="bg1"/>
              </a:solidFill>
            </a:rPr>
            <a:t>and/or</a:t>
          </a:r>
        </a:p>
        <a:p>
          <a:pPr marL="0" lvl="0" indent="0" algn="ctr" defTabSz="400050">
            <a:lnSpc>
              <a:spcPct val="90000"/>
            </a:lnSpc>
            <a:spcBef>
              <a:spcPct val="0"/>
            </a:spcBef>
            <a:spcAft>
              <a:spcPct val="35000"/>
            </a:spcAft>
            <a:buNone/>
          </a:pPr>
          <a:r>
            <a:rPr lang="en-GB" sz="900" kern="1200">
              <a:solidFill>
                <a:schemeClr val="bg1"/>
              </a:solidFill>
            </a:rPr>
            <a:t> an Ofsted rating?</a:t>
          </a:r>
        </a:p>
      </dsp:txBody>
      <dsp:txXfrm>
        <a:off x="5975699" y="756343"/>
        <a:ext cx="962028" cy="1259004"/>
      </dsp:txXfrm>
    </dsp:sp>
    <dsp:sp modelId="{585541FA-6746-46CB-AB39-1110603B0F45}">
      <dsp:nvSpPr>
        <dsp:cNvPr id="0" name=""/>
        <dsp:cNvSpPr/>
      </dsp:nvSpPr>
      <dsp:spPr>
        <a:xfrm rot="17899523">
          <a:off x="6759487" y="1028965"/>
          <a:ext cx="792241" cy="16375"/>
        </a:xfrm>
        <a:custGeom>
          <a:avLst/>
          <a:gdLst/>
          <a:ahLst/>
          <a:cxnLst/>
          <a:rect l="0" t="0" r="0" b="0"/>
          <a:pathLst>
            <a:path>
              <a:moveTo>
                <a:pt x="0" y="8187"/>
              </a:moveTo>
              <a:lnTo>
                <a:pt x="792241" y="8187"/>
              </a:lnTo>
            </a:path>
          </a:pathLst>
        </a:custGeom>
        <a:noFill/>
        <a:ln w="12700" cap="flat" cmpd="sng" algn="ctr">
          <a:solidFill>
            <a:schemeClr val="tx1"/>
          </a:solidFill>
          <a:prstDash val="solid"/>
          <a:round/>
          <a:headEnd type="none" w="med" len="med"/>
          <a:tailEnd type="arrow" w="med" len="med"/>
        </a:ln>
        <a:effectLst/>
      </dsp:spPr>
      <dsp:style>
        <a:lnRef idx="0">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7135802" y="1017347"/>
        <a:ext cx="39612" cy="39612"/>
      </dsp:txXfrm>
    </dsp:sp>
    <dsp:sp modelId="{AA31E94C-113E-46E2-B5DD-2CDE4AD80C6C}">
      <dsp:nvSpPr>
        <dsp:cNvPr id="0" name=""/>
        <dsp:cNvSpPr/>
      </dsp:nvSpPr>
      <dsp:spPr>
        <a:xfrm>
          <a:off x="7343559" y="0"/>
          <a:ext cx="1146875" cy="1376922"/>
        </a:xfrm>
        <a:prstGeom prst="roundRect">
          <a:avLst>
            <a:gd name="adj" fmla="val 10000"/>
          </a:avLst>
        </a:prstGeom>
        <a:solidFill>
          <a:schemeClr val="accent2">
            <a:lumMod val="60000"/>
            <a:lumOff val="40000"/>
          </a:scheme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GB" sz="900" kern="1200" dirty="0">
              <a:solidFill>
                <a:schemeClr val="bg1"/>
              </a:solidFill>
            </a:rPr>
            <a:t>Yes</a:t>
          </a:r>
        </a:p>
        <a:p>
          <a:pPr marL="0" lvl="0" indent="0" algn="ctr" defTabSz="400050">
            <a:lnSpc>
              <a:spcPct val="90000"/>
            </a:lnSpc>
            <a:spcBef>
              <a:spcPct val="0"/>
            </a:spcBef>
            <a:spcAft>
              <a:spcPct val="35000"/>
            </a:spcAft>
            <a:buNone/>
          </a:pPr>
          <a:r>
            <a:rPr lang="en-GB" sz="900" kern="1200" dirty="0">
              <a:solidFill>
                <a:schemeClr val="bg1"/>
              </a:solidFill>
            </a:rPr>
            <a:t>(TEF Gold / Silver, </a:t>
          </a:r>
        </a:p>
        <a:p>
          <a:pPr marL="0" lvl="0" indent="0" algn="ctr" defTabSz="400050">
            <a:lnSpc>
              <a:spcPct val="90000"/>
            </a:lnSpc>
            <a:spcBef>
              <a:spcPct val="0"/>
            </a:spcBef>
            <a:spcAft>
              <a:spcPct val="35000"/>
            </a:spcAft>
            <a:buNone/>
          </a:pPr>
          <a:r>
            <a:rPr lang="en-GB" sz="900" kern="1200" dirty="0">
              <a:solidFill>
                <a:schemeClr val="bg1"/>
              </a:solidFill>
            </a:rPr>
            <a:t>Ofsted Outstanding / Good)</a:t>
          </a:r>
        </a:p>
        <a:p>
          <a:pPr marL="0" lvl="0" indent="0" algn="ctr" defTabSz="400050">
            <a:lnSpc>
              <a:spcPct val="90000"/>
            </a:lnSpc>
            <a:spcBef>
              <a:spcPct val="0"/>
            </a:spcBef>
            <a:spcAft>
              <a:spcPct val="35000"/>
            </a:spcAft>
            <a:buNone/>
          </a:pPr>
          <a:endParaRPr lang="en-GB" sz="900" kern="1200" dirty="0">
            <a:solidFill>
              <a:schemeClr val="bg1"/>
            </a:solidFill>
          </a:endParaRPr>
        </a:p>
        <a:p>
          <a:pPr marL="0" lvl="0" indent="0" algn="ctr" defTabSz="400050">
            <a:lnSpc>
              <a:spcPct val="90000"/>
            </a:lnSpc>
            <a:spcBef>
              <a:spcPct val="0"/>
            </a:spcBef>
            <a:spcAft>
              <a:spcPct val="35000"/>
            </a:spcAft>
            <a:buFont typeface="Arial" panose="020B0604020202020204" pitchFamily="34" charset="0"/>
            <a:buNone/>
          </a:pPr>
          <a:r>
            <a:rPr lang="en-GB" sz="900" b="1" kern="1200" dirty="0"/>
            <a:t>* If both ratings are held by a provider, both conditions must be met</a:t>
          </a:r>
          <a:endParaRPr lang="en-GB" sz="900" b="1" kern="1200" dirty="0">
            <a:solidFill>
              <a:schemeClr val="bg1"/>
            </a:solidFill>
          </a:endParaRPr>
        </a:p>
      </dsp:txBody>
      <dsp:txXfrm>
        <a:off x="7377150" y="33591"/>
        <a:ext cx="1079693" cy="1309740"/>
      </dsp:txXfrm>
    </dsp:sp>
    <dsp:sp modelId="{A0EEB061-89F5-47AE-895E-2E694B6DC25B}">
      <dsp:nvSpPr>
        <dsp:cNvPr id="0" name=""/>
        <dsp:cNvSpPr/>
      </dsp:nvSpPr>
      <dsp:spPr>
        <a:xfrm rot="57472">
          <a:off x="8490422" y="681687"/>
          <a:ext cx="169135" cy="16375"/>
        </a:xfrm>
        <a:custGeom>
          <a:avLst/>
          <a:gdLst/>
          <a:ahLst/>
          <a:cxnLst/>
          <a:rect l="0" t="0" r="0" b="0"/>
          <a:pathLst>
            <a:path>
              <a:moveTo>
                <a:pt x="0" y="8187"/>
              </a:moveTo>
              <a:lnTo>
                <a:pt x="169135" y="8187"/>
              </a:lnTo>
            </a:path>
          </a:pathLst>
        </a:custGeom>
        <a:noFill/>
        <a:ln w="12700" cap="flat" cmpd="sng" algn="ctr">
          <a:solidFill>
            <a:schemeClr val="tx1"/>
          </a:solidFill>
          <a:prstDash val="solid"/>
          <a:round/>
          <a:headEnd type="none" w="med" len="med"/>
          <a:tailEnd type="arrow" w="med" len="med"/>
        </a:ln>
        <a:effectLst/>
      </dsp:spPr>
      <dsp:style>
        <a:lnRef idx="0">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8570762" y="685646"/>
        <a:ext cx="8456" cy="8456"/>
      </dsp:txXfrm>
    </dsp:sp>
    <dsp:sp modelId="{F63CF767-639C-41F7-9B9B-5F936A2AC3E2}">
      <dsp:nvSpPr>
        <dsp:cNvPr id="0" name=""/>
        <dsp:cNvSpPr/>
      </dsp:nvSpPr>
      <dsp:spPr>
        <a:xfrm>
          <a:off x="8659546" y="18804"/>
          <a:ext cx="1992099" cy="1344968"/>
        </a:xfrm>
        <a:prstGeom prst="roundRect">
          <a:avLst>
            <a:gd name="adj" fmla="val 10000"/>
          </a:avLst>
        </a:prstGeom>
        <a:solidFill>
          <a:schemeClr val="accent2"/>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GB" sz="900" kern="1200" dirty="0"/>
            <a:t>Providers interested in delivering modular provision from January 2027 are asked to submit an </a:t>
          </a:r>
          <a:r>
            <a:rPr lang="en-GB" sz="900" b="1" kern="1200" dirty="0"/>
            <a:t>Expression of Interest </a:t>
          </a:r>
          <a:r>
            <a:rPr lang="en-GB" sz="900" b="0" kern="1200" dirty="0"/>
            <a:t>to the DfE, subject to the assurance check.</a:t>
          </a:r>
        </a:p>
        <a:p>
          <a:pPr marL="0" lvl="0" indent="0" algn="ctr" defTabSz="400050">
            <a:lnSpc>
              <a:spcPct val="90000"/>
            </a:lnSpc>
            <a:spcBef>
              <a:spcPct val="0"/>
            </a:spcBef>
            <a:spcAft>
              <a:spcPct val="35000"/>
            </a:spcAft>
            <a:buNone/>
          </a:pPr>
          <a:endParaRPr lang="en-GB" sz="900" b="0" kern="1200" dirty="0"/>
        </a:p>
        <a:p>
          <a:pPr marL="0" lvl="0" indent="0" algn="ctr" defTabSz="400050">
            <a:lnSpc>
              <a:spcPct val="90000"/>
            </a:lnSpc>
            <a:spcBef>
              <a:spcPct val="0"/>
            </a:spcBef>
            <a:spcAft>
              <a:spcPct val="35000"/>
            </a:spcAft>
            <a:buNone/>
          </a:pPr>
          <a:r>
            <a:rPr lang="en-GB" sz="900" b="0" kern="1200" dirty="0"/>
            <a:t>See </a:t>
          </a:r>
          <a:r>
            <a:rPr lang="en-GB" sz="900" b="0" u="sng" kern="1200" dirty="0">
              <a:hlinkClick xmlns:r="http://schemas.openxmlformats.org/officeDocument/2006/relationships" r:id="rId1"/>
            </a:rPr>
            <a:t>GOV.UK</a:t>
          </a:r>
          <a:r>
            <a:rPr lang="en-GB" sz="900" b="0" u="none" kern="1200" dirty="0"/>
            <a:t> </a:t>
          </a:r>
          <a:r>
            <a:rPr lang="en-GB" sz="900" b="0" kern="1200" dirty="0"/>
            <a:t>for further information on the Expression of Interest and eligible modular provision. </a:t>
          </a:r>
          <a:endParaRPr lang="en-GB" sz="900" kern="1200" dirty="0"/>
        </a:p>
      </dsp:txBody>
      <dsp:txXfrm>
        <a:off x="8698939" y="58197"/>
        <a:ext cx="1913313" cy="1266182"/>
      </dsp:txXfrm>
    </dsp:sp>
    <dsp:sp modelId="{E89DD8D6-4419-48EF-A46D-EE25B78334B9}">
      <dsp:nvSpPr>
        <dsp:cNvPr id="0" name=""/>
        <dsp:cNvSpPr/>
      </dsp:nvSpPr>
      <dsp:spPr>
        <a:xfrm rot="4153253">
          <a:off x="6592441" y="1921353"/>
          <a:ext cx="1163041" cy="16375"/>
        </a:xfrm>
        <a:custGeom>
          <a:avLst/>
          <a:gdLst/>
          <a:ahLst/>
          <a:cxnLst/>
          <a:rect l="0" t="0" r="0" b="0"/>
          <a:pathLst>
            <a:path>
              <a:moveTo>
                <a:pt x="0" y="8187"/>
              </a:moveTo>
              <a:lnTo>
                <a:pt x="1163041" y="8187"/>
              </a:lnTo>
            </a:path>
          </a:pathLst>
        </a:custGeom>
        <a:noFill/>
        <a:ln w="12700" cap="flat" cmpd="sng" algn="ctr">
          <a:solidFill>
            <a:schemeClr val="tx1"/>
          </a:solidFill>
          <a:prstDash val="solid"/>
          <a:round/>
          <a:headEnd type="none" w="med" len="med"/>
          <a:tailEnd type="arrow" w="med" len="med"/>
        </a:ln>
        <a:effectLst/>
      </dsp:spPr>
      <dsp:style>
        <a:lnRef idx="0">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7144885" y="1900465"/>
        <a:ext cx="58152" cy="58152"/>
      </dsp:txXfrm>
    </dsp:sp>
    <dsp:sp modelId="{01796F31-DE88-4EFD-B08D-530F609FBE6A}">
      <dsp:nvSpPr>
        <dsp:cNvPr id="0" name=""/>
        <dsp:cNvSpPr/>
      </dsp:nvSpPr>
      <dsp:spPr>
        <a:xfrm>
          <a:off x="7380265" y="1807466"/>
          <a:ext cx="1021888" cy="1331540"/>
        </a:xfrm>
        <a:prstGeom prst="roundRect">
          <a:avLst>
            <a:gd name="adj" fmla="val 10000"/>
          </a:avLst>
        </a:prstGeom>
        <a:solidFill>
          <a:schemeClr val="accent2">
            <a:lumMod val="60000"/>
            <a:lumOff val="40000"/>
          </a:scheme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GB" sz="900" kern="1200">
              <a:solidFill>
                <a:schemeClr val="bg1"/>
              </a:solidFill>
            </a:rPr>
            <a:t>Yes</a:t>
          </a:r>
        </a:p>
        <a:p>
          <a:pPr marL="0" lvl="0" indent="0" algn="ctr" defTabSz="400050">
            <a:lnSpc>
              <a:spcPct val="90000"/>
            </a:lnSpc>
            <a:spcBef>
              <a:spcPct val="0"/>
            </a:spcBef>
            <a:spcAft>
              <a:spcPct val="35000"/>
            </a:spcAft>
            <a:buNone/>
          </a:pPr>
          <a:r>
            <a:rPr lang="en-GB" sz="900" kern="1200">
              <a:solidFill>
                <a:schemeClr val="bg1"/>
              </a:solidFill>
            </a:rPr>
            <a:t>(TEF Bronze  / Requires Improvement,</a:t>
          </a:r>
        </a:p>
        <a:p>
          <a:pPr marL="0" lvl="0" indent="0" algn="ctr" defTabSz="400050">
            <a:lnSpc>
              <a:spcPct val="90000"/>
            </a:lnSpc>
            <a:spcBef>
              <a:spcPct val="0"/>
            </a:spcBef>
            <a:spcAft>
              <a:spcPct val="35000"/>
            </a:spcAft>
            <a:buNone/>
          </a:pPr>
          <a:r>
            <a:rPr lang="en-GB" sz="900" kern="1200">
              <a:solidFill>
                <a:schemeClr val="bg1"/>
              </a:solidFill>
            </a:rPr>
            <a:t>Ofsted Requires Improvement / Inadequate)</a:t>
          </a:r>
        </a:p>
        <a:p>
          <a:pPr marL="0" lvl="0" indent="0" algn="ctr" defTabSz="400050">
            <a:lnSpc>
              <a:spcPct val="90000"/>
            </a:lnSpc>
            <a:spcBef>
              <a:spcPct val="0"/>
            </a:spcBef>
            <a:spcAft>
              <a:spcPct val="35000"/>
            </a:spcAft>
            <a:buNone/>
          </a:pPr>
          <a:r>
            <a:rPr lang="en-GB" sz="900" b="1" kern="1200">
              <a:solidFill>
                <a:schemeClr val="bg1"/>
              </a:solidFill>
            </a:rPr>
            <a:t>or</a:t>
          </a:r>
          <a:r>
            <a:rPr lang="en-GB" sz="900" kern="1200">
              <a:solidFill>
                <a:schemeClr val="bg1"/>
              </a:solidFill>
            </a:rPr>
            <a:t> </a:t>
          </a:r>
        </a:p>
        <a:p>
          <a:pPr marL="0" lvl="0" indent="0" algn="ctr" defTabSz="400050">
            <a:lnSpc>
              <a:spcPct val="90000"/>
            </a:lnSpc>
            <a:spcBef>
              <a:spcPct val="0"/>
            </a:spcBef>
            <a:spcAft>
              <a:spcPct val="35000"/>
            </a:spcAft>
            <a:buNone/>
          </a:pPr>
          <a:r>
            <a:rPr lang="en-GB" sz="900" kern="1200">
              <a:solidFill>
                <a:schemeClr val="bg1"/>
              </a:solidFill>
            </a:rPr>
            <a:t>No Rating</a:t>
          </a:r>
        </a:p>
      </dsp:txBody>
      <dsp:txXfrm>
        <a:off x="7410195" y="1837396"/>
        <a:ext cx="962028" cy="1271680"/>
      </dsp:txXfrm>
    </dsp:sp>
    <dsp:sp modelId="{251CED8D-FC5A-471A-A044-A69DFDA1BD76}">
      <dsp:nvSpPr>
        <dsp:cNvPr id="0" name=""/>
        <dsp:cNvSpPr/>
      </dsp:nvSpPr>
      <dsp:spPr>
        <a:xfrm rot="30254">
          <a:off x="8402149" y="2465866"/>
          <a:ext cx="185786" cy="16375"/>
        </a:xfrm>
        <a:custGeom>
          <a:avLst/>
          <a:gdLst/>
          <a:ahLst/>
          <a:cxnLst/>
          <a:rect l="0" t="0" r="0" b="0"/>
          <a:pathLst>
            <a:path>
              <a:moveTo>
                <a:pt x="0" y="8187"/>
              </a:moveTo>
              <a:lnTo>
                <a:pt x="185786" y="8187"/>
              </a:lnTo>
            </a:path>
          </a:pathLst>
        </a:custGeom>
        <a:noFill/>
        <a:ln w="12700" cap="flat" cmpd="sng" algn="ctr">
          <a:solidFill>
            <a:schemeClr val="tx1"/>
          </a:solidFill>
          <a:prstDash val="solid"/>
          <a:round/>
          <a:headEnd type="none" w="med" len="med"/>
          <a:tailEnd type="arrow" w="med" len="med"/>
        </a:ln>
        <a:effectLst/>
      </dsp:spPr>
      <dsp:style>
        <a:lnRef idx="0">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8490398" y="2469409"/>
        <a:ext cx="9289" cy="9289"/>
      </dsp:txXfrm>
    </dsp:sp>
    <dsp:sp modelId="{A29EDFDD-DED7-455D-9F1A-38F66B655E5F}">
      <dsp:nvSpPr>
        <dsp:cNvPr id="0" name=""/>
        <dsp:cNvSpPr/>
      </dsp:nvSpPr>
      <dsp:spPr>
        <a:xfrm>
          <a:off x="8587932" y="1518931"/>
          <a:ext cx="2078387" cy="1911880"/>
        </a:xfrm>
        <a:prstGeom prst="roundRect">
          <a:avLst>
            <a:gd name="adj" fmla="val 10000"/>
          </a:avLst>
        </a:prstGeom>
        <a:solidFill>
          <a:schemeClr val="accent2"/>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GB" sz="900" kern="1200" dirty="0"/>
            <a:t>Providers interested in delivering modular provision from January 2027 are asked to submit an </a:t>
          </a:r>
          <a:r>
            <a:rPr lang="en-GB" sz="900" b="1" kern="1200" dirty="0"/>
            <a:t>Expression of Interest </a:t>
          </a:r>
          <a:r>
            <a:rPr lang="en-GB" sz="900" b="0" kern="1200" dirty="0"/>
            <a:t>to the DfE, alongside </a:t>
          </a:r>
          <a:r>
            <a:rPr lang="en-GB" sz="900" kern="1200" dirty="0"/>
            <a:t>additional information </a:t>
          </a:r>
          <a:r>
            <a:rPr lang="en-GB" sz="900" b="1" kern="1200" dirty="0"/>
            <a:t>demonstrating their readiness, capability and successful delivery of the parent course</a:t>
          </a:r>
          <a:r>
            <a:rPr lang="en-GB" sz="900" b="0" kern="1200" dirty="0"/>
            <a:t>,</a:t>
          </a:r>
          <a:r>
            <a:rPr lang="en-GB" sz="900" b="1" kern="1200" dirty="0"/>
            <a:t> </a:t>
          </a:r>
          <a:r>
            <a:rPr lang="en-GB" sz="900" b="0" kern="1200" dirty="0"/>
            <a:t>subject to the assurance check.</a:t>
          </a:r>
        </a:p>
        <a:p>
          <a:pPr marL="0" lvl="0" indent="0" algn="ctr" defTabSz="400050">
            <a:lnSpc>
              <a:spcPct val="90000"/>
            </a:lnSpc>
            <a:spcBef>
              <a:spcPct val="0"/>
            </a:spcBef>
            <a:spcAft>
              <a:spcPct val="35000"/>
            </a:spcAft>
            <a:buNone/>
          </a:pPr>
          <a:endParaRPr lang="en-GB" sz="900" b="0" kern="1200" dirty="0"/>
        </a:p>
        <a:p>
          <a:pPr marL="0" lvl="0" indent="0" algn="ctr" defTabSz="400050">
            <a:lnSpc>
              <a:spcPct val="90000"/>
            </a:lnSpc>
            <a:spcBef>
              <a:spcPct val="0"/>
            </a:spcBef>
            <a:spcAft>
              <a:spcPct val="35000"/>
            </a:spcAft>
            <a:buNone/>
          </a:pPr>
          <a:r>
            <a:rPr lang="en-GB" sz="900" b="0" kern="1200" dirty="0"/>
            <a:t>See </a:t>
          </a:r>
          <a:r>
            <a:rPr lang="en-GB" sz="900" b="0" u="sng" kern="1200" dirty="0">
              <a:hlinkClick xmlns:r="http://schemas.openxmlformats.org/officeDocument/2006/relationships" r:id="rId1"/>
            </a:rPr>
            <a:t>GOV.UK</a:t>
          </a:r>
          <a:r>
            <a:rPr lang="en-GB" sz="900" b="0" u="none" kern="1200" dirty="0"/>
            <a:t> </a:t>
          </a:r>
          <a:r>
            <a:rPr lang="en-GB" sz="900" b="0" kern="1200" dirty="0"/>
            <a:t>for further information on the Expression of Interest and eligible modular provision. </a:t>
          </a:r>
          <a:endParaRPr lang="en-GB" sz="900" kern="1200" dirty="0"/>
        </a:p>
      </dsp:txBody>
      <dsp:txXfrm>
        <a:off x="8643929" y="1574928"/>
        <a:ext cx="1966393" cy="1799886"/>
      </dsp:txXfrm>
    </dsp:sp>
    <dsp:sp modelId="{62A30DFC-857E-40C2-9F3F-29FEB48C765D}">
      <dsp:nvSpPr>
        <dsp:cNvPr id="0" name=""/>
        <dsp:cNvSpPr/>
      </dsp:nvSpPr>
      <dsp:spPr>
        <a:xfrm rot="2300272">
          <a:off x="3875522" y="3372574"/>
          <a:ext cx="2309833" cy="16375"/>
        </a:xfrm>
        <a:custGeom>
          <a:avLst/>
          <a:gdLst/>
          <a:ahLst/>
          <a:cxnLst/>
          <a:rect l="0" t="0" r="0" b="0"/>
          <a:pathLst>
            <a:path>
              <a:moveTo>
                <a:pt x="0" y="8187"/>
              </a:moveTo>
              <a:lnTo>
                <a:pt x="2309833" y="8187"/>
              </a:lnTo>
            </a:path>
          </a:pathLst>
        </a:custGeom>
        <a:noFill/>
        <a:ln w="12700" cap="flat" cmpd="sng" algn="ctr">
          <a:solidFill>
            <a:schemeClr val="dk1"/>
          </a:solidFill>
          <a:prstDash val="solid"/>
          <a:round/>
          <a:headEnd type="none" w="med" len="med"/>
          <a:tailEnd type="arrow" w="med" len="med"/>
        </a:ln>
        <a:effectLst/>
      </dsp:spPr>
      <dsp:style>
        <a:lnRef idx="0">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4972693" y="3323016"/>
        <a:ext cx="115491" cy="115491"/>
      </dsp:txXfrm>
    </dsp:sp>
    <dsp:sp modelId="{32245F04-0157-4576-94D5-961E397BBDA3}">
      <dsp:nvSpPr>
        <dsp:cNvPr id="0" name=""/>
        <dsp:cNvSpPr/>
      </dsp:nvSpPr>
      <dsp:spPr>
        <a:xfrm>
          <a:off x="5936317" y="3841682"/>
          <a:ext cx="1021888" cy="510944"/>
        </a:xfrm>
        <a:prstGeom prst="roundRect">
          <a:avLst>
            <a:gd name="adj" fmla="val 10000"/>
          </a:avLst>
        </a:prstGeom>
        <a:solidFill>
          <a:schemeClr val="accent2">
            <a:lumMod val="60000"/>
            <a:lumOff val="40000"/>
          </a:scheme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GB" sz="900" kern="1200"/>
            <a:t>No</a:t>
          </a:r>
        </a:p>
      </dsp:txBody>
      <dsp:txXfrm>
        <a:off x="5951282" y="3856647"/>
        <a:ext cx="991958" cy="481014"/>
      </dsp:txXfrm>
    </dsp:sp>
    <dsp:sp modelId="{90A30B4E-F47C-4559-92B2-2FEBFBD3BB1C}">
      <dsp:nvSpPr>
        <dsp:cNvPr id="0" name=""/>
        <dsp:cNvSpPr/>
      </dsp:nvSpPr>
      <dsp:spPr>
        <a:xfrm rot="21598758">
          <a:off x="6958205" y="4088759"/>
          <a:ext cx="1145710" cy="16375"/>
        </a:xfrm>
        <a:custGeom>
          <a:avLst/>
          <a:gdLst/>
          <a:ahLst/>
          <a:cxnLst/>
          <a:rect l="0" t="0" r="0" b="0"/>
          <a:pathLst>
            <a:path>
              <a:moveTo>
                <a:pt x="0" y="8187"/>
              </a:moveTo>
              <a:lnTo>
                <a:pt x="1145710" y="8187"/>
              </a:lnTo>
            </a:path>
          </a:pathLst>
        </a:custGeom>
        <a:noFill/>
        <a:ln w="12700" cap="flat" cmpd="sng" algn="ctr">
          <a:solidFill>
            <a:schemeClr val="dk1"/>
          </a:solidFill>
          <a:prstDash val="solid"/>
          <a:round/>
          <a:headEnd type="none" w="med" len="med"/>
          <a:tailEnd type="arrow" w="med" len="med"/>
        </a:ln>
        <a:effectLst/>
      </dsp:spPr>
      <dsp:style>
        <a:lnRef idx="0">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7502417" y="4068304"/>
        <a:ext cx="57285" cy="57285"/>
      </dsp:txXfrm>
    </dsp:sp>
    <dsp:sp modelId="{B30A2D63-7221-4685-A721-C3349C067835}">
      <dsp:nvSpPr>
        <dsp:cNvPr id="0" name=""/>
        <dsp:cNvSpPr/>
      </dsp:nvSpPr>
      <dsp:spPr>
        <a:xfrm>
          <a:off x="8103915" y="3516947"/>
          <a:ext cx="2517932" cy="1159587"/>
        </a:xfrm>
        <a:prstGeom prst="roundRect">
          <a:avLst>
            <a:gd name="adj" fmla="val 10000"/>
          </a:avLst>
        </a:prstGeom>
        <a:solidFill>
          <a:schemeClr val="accent2"/>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GB" sz="900" kern="1200"/>
            <a:t>Your organisation’s modular provision </a:t>
          </a:r>
          <a:r>
            <a:rPr lang="en-GB" sz="900" b="1" u="sng" kern="1200"/>
            <a:t>will not</a:t>
          </a:r>
          <a:r>
            <a:rPr lang="en-GB" sz="900" kern="1200"/>
            <a:t> be eligible for LLE funding from January 2027.</a:t>
          </a:r>
        </a:p>
        <a:p>
          <a:pPr marL="0" lvl="0" indent="0" algn="ctr" defTabSz="400050">
            <a:lnSpc>
              <a:spcPct val="90000"/>
            </a:lnSpc>
            <a:spcBef>
              <a:spcPct val="0"/>
            </a:spcBef>
            <a:spcAft>
              <a:spcPct val="35000"/>
            </a:spcAft>
            <a:buNone/>
          </a:pPr>
          <a:endParaRPr lang="en-GB" sz="900" kern="1200"/>
        </a:p>
        <a:p>
          <a:pPr marL="0" lvl="0" indent="0" algn="ctr" defTabSz="400050">
            <a:lnSpc>
              <a:spcPct val="90000"/>
            </a:lnSpc>
            <a:spcBef>
              <a:spcPct val="0"/>
            </a:spcBef>
            <a:spcAft>
              <a:spcPct val="35000"/>
            </a:spcAft>
            <a:buNone/>
          </a:pPr>
          <a:r>
            <a:rPr lang="en-GB" sz="900" kern="1200"/>
            <a:t>We anticipate that modular provision will gradually expand when appropriate to do so. Subscribe to updates on the </a:t>
          </a:r>
          <a:r>
            <a:rPr lang="en-GB" sz="900" b="0" u="sng" kern="1200">
              <a:hlinkClick xmlns:r="http://schemas.openxmlformats.org/officeDocument/2006/relationships" r:id="rId1"/>
            </a:rPr>
            <a:t>GOV.UK</a:t>
          </a:r>
          <a:r>
            <a:rPr lang="en-GB" sz="900" kern="1200"/>
            <a:t> page for updates on modular expansion.</a:t>
          </a:r>
        </a:p>
      </dsp:txBody>
      <dsp:txXfrm>
        <a:off x="8137878" y="3550910"/>
        <a:ext cx="2450006" cy="1091661"/>
      </dsp:txXfrm>
    </dsp:sp>
    <dsp:sp modelId="{20DD979F-D36B-4A19-B40F-2A4F5C0B9319}">
      <dsp:nvSpPr>
        <dsp:cNvPr id="0" name=""/>
        <dsp:cNvSpPr/>
      </dsp:nvSpPr>
      <dsp:spPr>
        <a:xfrm rot="2683687">
          <a:off x="635236" y="4244454"/>
          <a:ext cx="2730925" cy="16375"/>
        </a:xfrm>
        <a:custGeom>
          <a:avLst/>
          <a:gdLst/>
          <a:ahLst/>
          <a:cxnLst/>
          <a:rect l="0" t="0" r="0" b="0"/>
          <a:pathLst>
            <a:path>
              <a:moveTo>
                <a:pt x="0" y="8187"/>
              </a:moveTo>
              <a:lnTo>
                <a:pt x="2730925" y="8187"/>
              </a:lnTo>
            </a:path>
          </a:pathLst>
        </a:custGeom>
        <a:noFill/>
        <a:ln w="12700" cap="flat" cmpd="sng" algn="ctr">
          <a:solidFill>
            <a:schemeClr val="tx1"/>
          </a:solidFill>
          <a:prstDash val="solid"/>
          <a:round/>
          <a:headEnd type="none" w="med" len="med"/>
          <a:tailEnd type="arrow" w="med" len="med"/>
        </a:ln>
        <a:effectLst/>
      </dsp:spPr>
      <dsp:style>
        <a:lnRef idx="0">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1932426" y="4184368"/>
        <a:ext cx="136546" cy="136546"/>
      </dsp:txXfrm>
    </dsp:sp>
    <dsp:sp modelId="{1A693806-E53B-4278-AF98-49BEE561D093}">
      <dsp:nvSpPr>
        <dsp:cNvPr id="0" name=""/>
        <dsp:cNvSpPr/>
      </dsp:nvSpPr>
      <dsp:spPr>
        <a:xfrm>
          <a:off x="2970798" y="5066770"/>
          <a:ext cx="1021888" cy="293613"/>
        </a:xfrm>
        <a:prstGeom prst="roundRect">
          <a:avLst>
            <a:gd name="adj" fmla="val 10000"/>
          </a:avLst>
        </a:prstGeom>
        <a:solidFill>
          <a:schemeClr val="accent2">
            <a:lumMod val="60000"/>
            <a:lumOff val="40000"/>
          </a:scheme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GB" sz="900" kern="1200"/>
            <a:t>No</a:t>
          </a:r>
        </a:p>
      </dsp:txBody>
      <dsp:txXfrm>
        <a:off x="2979398" y="5075370"/>
        <a:ext cx="1004688" cy="276413"/>
      </dsp:txXfrm>
    </dsp:sp>
    <dsp:sp modelId="{7A535AFF-5483-4BFB-B146-161E0186AC23}">
      <dsp:nvSpPr>
        <dsp:cNvPr id="0" name=""/>
        <dsp:cNvSpPr/>
      </dsp:nvSpPr>
      <dsp:spPr>
        <a:xfrm rot="21573213">
          <a:off x="3992659" y="5198411"/>
          <a:ext cx="1791219" cy="16375"/>
        </a:xfrm>
        <a:custGeom>
          <a:avLst/>
          <a:gdLst/>
          <a:ahLst/>
          <a:cxnLst/>
          <a:rect l="0" t="0" r="0" b="0"/>
          <a:pathLst>
            <a:path>
              <a:moveTo>
                <a:pt x="0" y="8187"/>
              </a:moveTo>
              <a:lnTo>
                <a:pt x="1791219" y="8187"/>
              </a:lnTo>
            </a:path>
          </a:pathLst>
        </a:custGeom>
        <a:noFill/>
        <a:ln w="12700" cap="flat" cmpd="sng" algn="ctr">
          <a:solidFill>
            <a:schemeClr val="tx1"/>
          </a:solidFill>
          <a:prstDash val="solid"/>
          <a:round/>
          <a:headEnd type="none" w="med" len="med"/>
          <a:tailEnd type="arrow" w="med" len="med"/>
        </a:ln>
        <a:effectLst/>
      </dsp:spPr>
      <dsp:style>
        <a:lnRef idx="0">
          <a:scrgbClr r="0" g="0" b="0"/>
        </a:lnRef>
        <a:fillRef idx="0">
          <a:scrgbClr r="0" g="0" b="0"/>
        </a:fillRef>
        <a:effectRef idx="0">
          <a:scrgbClr r="0" g="0" b="0"/>
        </a:effectRef>
        <a:fontRef idx="minor">
          <a:schemeClr val="tx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4843488" y="5161818"/>
        <a:ext cx="89560" cy="89560"/>
      </dsp:txXfrm>
    </dsp:sp>
    <dsp:sp modelId="{C0FA8029-6458-4443-AD0F-010D12C0F64E}">
      <dsp:nvSpPr>
        <dsp:cNvPr id="0" name=""/>
        <dsp:cNvSpPr/>
      </dsp:nvSpPr>
      <dsp:spPr>
        <a:xfrm>
          <a:off x="5783851" y="4782960"/>
          <a:ext cx="4839498" cy="833319"/>
        </a:xfrm>
        <a:prstGeom prst="roundRect">
          <a:avLst>
            <a:gd name="adj" fmla="val 10000"/>
          </a:avLst>
        </a:prstGeom>
        <a:solidFill>
          <a:schemeClr val="accent2"/>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GB" sz="900" kern="1200"/>
            <a:t>Your organisation </a:t>
          </a:r>
          <a:r>
            <a:rPr lang="en-GB" sz="900" b="1" u="sng" kern="1200"/>
            <a:t>will not</a:t>
          </a:r>
          <a:r>
            <a:rPr lang="en-GB" sz="900" b="0" u="none" kern="1200"/>
            <a:t> </a:t>
          </a:r>
          <a:r>
            <a:rPr lang="en-GB" sz="900" kern="1200"/>
            <a:t>be eligible to deliver any LLE-funded provision from January 2027.</a:t>
          </a:r>
        </a:p>
        <a:p>
          <a:pPr marL="0" lvl="0" indent="0" algn="ctr" defTabSz="400050">
            <a:lnSpc>
              <a:spcPct val="90000"/>
            </a:lnSpc>
            <a:spcBef>
              <a:spcPct val="0"/>
            </a:spcBef>
            <a:spcAft>
              <a:spcPct val="35000"/>
            </a:spcAft>
            <a:buNone/>
          </a:pPr>
          <a:endParaRPr lang="en-GB" sz="900" kern="1200"/>
        </a:p>
        <a:p>
          <a:pPr marL="0" lvl="0" indent="0" algn="ctr" defTabSz="400050">
            <a:lnSpc>
              <a:spcPct val="90000"/>
            </a:lnSpc>
            <a:spcBef>
              <a:spcPct val="0"/>
            </a:spcBef>
            <a:spcAft>
              <a:spcPct val="35000"/>
            </a:spcAft>
            <a:buNone/>
          </a:pPr>
          <a:r>
            <a:rPr lang="en-GB" sz="900" kern="1200"/>
            <a:t>See </a:t>
          </a:r>
          <a:r>
            <a:rPr lang="en-GB" sz="900" b="0" u="sng" kern="1200">
              <a:hlinkClick xmlns:r="http://schemas.openxmlformats.org/officeDocument/2006/relationships" r:id="rId1"/>
            </a:rPr>
            <a:t>GOV.UK</a:t>
          </a:r>
          <a:r>
            <a:rPr lang="en-GB" sz="900" kern="1200"/>
            <a:t> for further information on the </a:t>
          </a:r>
          <a:r>
            <a:rPr lang="en-GB" sz="900" kern="1200" err="1"/>
            <a:t>OfS</a:t>
          </a:r>
          <a:r>
            <a:rPr lang="en-GB" sz="900" kern="1200"/>
            <a:t>’ planned consultation on the regulation of providers in the statutory FE sector.</a:t>
          </a:r>
        </a:p>
      </dsp:txBody>
      <dsp:txXfrm>
        <a:off x="5808258" y="4807367"/>
        <a:ext cx="4790684" cy="78450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A17255-0557-45A9-B558-4BC04795A743}" type="datetimeFigureOut">
              <a:rPr lang="en-GB" smtClean="0"/>
              <a:t>03/07/2025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72813F-3512-4B2F-A31D-DCA54C52C80E}" type="slidenum">
              <a:rPr lang="en-GB" smtClean="0"/>
              <a:t>‹#›</a:t>
            </a:fld>
            <a:endParaRPr lang="en-GB"/>
          </a:p>
        </p:txBody>
      </p:sp>
    </p:spTree>
    <p:extLst>
      <p:ext uri="{BB962C8B-B14F-4D97-AF65-F5344CB8AC3E}">
        <p14:creationId xmlns:p14="http://schemas.microsoft.com/office/powerpoint/2010/main" val="3441364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4416B-59C9-A939-3FE9-04C5EC848A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BDA7FB-1143-9A8A-03E1-4769A805B6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D28127-C723-3C8B-5FF5-3F48DD5B636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E1F3CA8-18C5-0498-CA53-A07F7218A1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3F18F8-3C61-4921-AC11-978ABA73F34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46224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4416B-59C9-A939-3FE9-04C5EC848A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BDA7FB-1143-9A8A-03E1-4769A805B6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D28127-C723-3C8B-5FF5-3F48DD5B636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E1F3CA8-18C5-0498-CA53-A07F7218A1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3F18F8-3C61-4921-AC11-978ABA73F34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06949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BC6BA-FC2B-C59C-AADB-67FAE525A5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E70182-E13F-148A-29A0-6201B776D6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EAE532-1427-3BFA-21C6-C092DCF6431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BEC6FD03-B3B2-168A-D676-C83F79E66A9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3F18F8-3C61-4921-AC11-978ABA73F34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05426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4416B-59C9-A939-3FE9-04C5EC848A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BDA7FB-1143-9A8A-03E1-4769A805B6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D28127-C723-3C8B-5FF5-3F48DD5B636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a:p>
        </p:txBody>
      </p:sp>
      <p:sp>
        <p:nvSpPr>
          <p:cNvPr id="4" name="Slide Number Placeholder 3">
            <a:extLst>
              <a:ext uri="{FF2B5EF4-FFF2-40B4-BE49-F238E27FC236}">
                <a16:creationId xmlns:a16="http://schemas.microsoft.com/office/drawing/2014/main" id="{7E1F3CA8-18C5-0498-CA53-A07F7218A1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3F18F8-3C61-4921-AC11-978ABA73F34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622068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4416B-59C9-A939-3FE9-04C5EC848A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BDA7FB-1143-9A8A-03E1-4769A805B6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D28127-C723-3C8B-5FF5-3F48DD5B636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E1F3CA8-18C5-0498-CA53-A07F7218A1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3F18F8-3C61-4921-AC11-978ABA73F34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78230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9E1956-0142-7C9E-AA18-94DD39A979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B75391-236A-3D5F-7B52-6891FB8784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900F9C-7CEA-ECF2-F9F8-BBC276AF4D1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809C746-CB0B-82BD-AD95-BA880C47A2C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3F18F8-3C61-4921-AC11-978ABA73F34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017778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4416B-59C9-A939-3FE9-04C5EC848A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BDA7FB-1143-9A8A-03E1-4769A805B6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D28127-C723-3C8B-5FF5-3F48DD5B636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E1F3CA8-18C5-0498-CA53-A07F7218A1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3F18F8-3C61-4921-AC11-978ABA73F34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725371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image" Target="../media/image2.emf"/><Relationship Id="rId4" Type="http://schemas.openxmlformats.org/officeDocument/2006/relationships/oleObject" Target="../embeddings/oleObject3.bin"/></Relationships>
</file>

<file path=ppt/slideLayouts/_rels/slideLayout3.xml.rels><?xml version="1.0" encoding="UTF-8" standalone="yes"?>
<Relationships xmlns="http://schemas.openxmlformats.org/package/2006/relationships"><Relationship Id="rId8" Type="http://schemas.openxmlformats.org/officeDocument/2006/relationships/tags" Target="../tags/tag14.xml"/><Relationship Id="rId3" Type="http://schemas.openxmlformats.org/officeDocument/2006/relationships/tags" Target="../tags/tag9.xml"/><Relationship Id="rId7" Type="http://schemas.openxmlformats.org/officeDocument/2006/relationships/tags" Target="../tags/tag13.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tags" Target="../tags/tag12.xml"/><Relationship Id="rId11" Type="http://schemas.openxmlformats.org/officeDocument/2006/relationships/image" Target="../media/image2.emf"/><Relationship Id="rId5" Type="http://schemas.openxmlformats.org/officeDocument/2006/relationships/tags" Target="../tags/tag11.xml"/><Relationship Id="rId10" Type="http://schemas.openxmlformats.org/officeDocument/2006/relationships/oleObject" Target="../embeddings/oleObject4.bin"/><Relationship Id="rId4" Type="http://schemas.openxmlformats.org/officeDocument/2006/relationships/tags" Target="../tags/tag10.xml"/><Relationship Id="rId9"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7.xml"/><Relationship Id="rId7"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8.xml"/><Relationship Id="rId3" Type="http://schemas.openxmlformats.org/officeDocument/2006/relationships/tags" Target="../tags/tag23.xml"/><Relationship Id="rId7" Type="http://schemas.openxmlformats.org/officeDocument/2006/relationships/tags" Target="../tags/tag27.xml"/><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tags" Target="../tags/tag26.xml"/><Relationship Id="rId5" Type="http://schemas.openxmlformats.org/officeDocument/2006/relationships/tags" Target="../tags/tag25.xml"/><Relationship Id="rId10" Type="http://schemas.openxmlformats.org/officeDocument/2006/relationships/slideMaster" Target="../slideMasters/slideMaster1.xml"/><Relationship Id="rId4" Type="http://schemas.openxmlformats.org/officeDocument/2006/relationships/tags" Target="../tags/tag24.xml"/><Relationship Id="rId9" Type="http://schemas.openxmlformats.org/officeDocument/2006/relationships/tags" Target="../tags/tag29.xml"/></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30.xml"/><Relationship Id="rId4" Type="http://schemas.openxmlformats.org/officeDocument/2006/relationships/image" Target="../media/image4.emf"/></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876FDE05-B228-4C9D-A245-C146A1B67E4C}"/>
              </a:ext>
            </a:extLst>
          </p:cNvPr>
          <p:cNvGraphicFramePr>
            <a:graphicFrameLocks noChangeAspect="1"/>
          </p:cNvGraphicFramePr>
          <p:nvPr userDrawn="1">
            <p:custDataLst>
              <p:tags r:id="rId1"/>
            </p:custDataLst>
            <p:extLst>
              <p:ext uri="{D42A27DB-BD31-4B8C-83A1-F6EECF244321}">
                <p14:modId xmlns:p14="http://schemas.microsoft.com/office/powerpoint/2010/main" val="205896952"/>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 Slide" r:id="rId4" imgW="501" imgH="502" progId="TCLayout.ActiveDocument.1">
                  <p:embed/>
                </p:oleObj>
              </mc:Choice>
              <mc:Fallback>
                <p:oleObj name="think-cell Slide" r:id="rId4" imgW="501" imgH="502" progId="TCLayout.ActiveDocument.1">
                  <p:embed/>
                  <p:pic>
                    <p:nvPicPr>
                      <p:cNvPr id="4" name="Object 3" hidden="1">
                        <a:extLst>
                          <a:ext uri="{FF2B5EF4-FFF2-40B4-BE49-F238E27FC236}">
                            <a16:creationId xmlns:a16="http://schemas.microsoft.com/office/drawing/2014/main" id="{876FDE05-B228-4C9D-A245-C146A1B67E4C}"/>
                          </a:ext>
                        </a:extLst>
                      </p:cNvPr>
                      <p:cNvPicPr/>
                      <p:nvPr/>
                    </p:nvPicPr>
                    <p:blipFill>
                      <a:blip r:embed="rId5"/>
                      <a:stretch>
                        <a:fillRect/>
                      </a:stretch>
                    </p:blipFill>
                    <p:spPr>
                      <a:xfrm>
                        <a:off x="1955" y="1588"/>
                        <a:ext cx="1954"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400B2188-13DD-45C8-810E-C989BAD618BC}"/>
              </a:ext>
            </a:extLst>
          </p:cNvPr>
          <p:cNvSpPr/>
          <p:nvPr userDrawn="1">
            <p:custDataLst>
              <p:tags r:id="rId2"/>
            </p:custDataLst>
          </p:nvPr>
        </p:nvSpPr>
        <p:spPr>
          <a:xfrm>
            <a:off x="1" y="0"/>
            <a:ext cx="195385"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5000" b="0" i="0" baseline="0">
              <a:latin typeface="Trebuchet MS" panose="020B0603020202020204" pitchFamily="34" charset="0"/>
              <a:ea typeface="+mj-ea"/>
              <a:cs typeface="Arial" panose="020B0604020202020204" pitchFamily="34" charset="0"/>
              <a:sym typeface="Trebuchet MS" panose="020B0603020202020204" pitchFamily="34" charset="0"/>
            </a:endParaRPr>
          </a:p>
        </p:txBody>
      </p:sp>
      <p:sp>
        <p:nvSpPr>
          <p:cNvPr id="2" name="Title 1"/>
          <p:cNvSpPr>
            <a:spLocks noGrp="1"/>
          </p:cNvSpPr>
          <p:nvPr>
            <p:ph type="ctrTitle"/>
          </p:nvPr>
        </p:nvSpPr>
        <p:spPr>
          <a:xfrm>
            <a:off x="841968" y="1851235"/>
            <a:ext cx="10732718" cy="2387600"/>
          </a:xfrm>
          <a:prstGeom prst="rect">
            <a:avLst/>
          </a:prstGeom>
        </p:spPr>
        <p:txBody>
          <a:bodyPr lIns="36000" anchor="b">
            <a:normAutofit/>
          </a:bodyPr>
          <a:lstStyle>
            <a:lvl1pPr algn="l">
              <a:defRPr sz="5000" b="0">
                <a:solidFill>
                  <a:schemeClr val="tx2"/>
                </a:solidFill>
                <a:latin typeface="Trebuchet MS" panose="020B0603020202020204" pitchFamily="34" charset="0"/>
                <a:cs typeface="Arial" panose="020B0604020202020204" pitchFamily="34" charset="0"/>
              </a:defRPr>
            </a:lvl1pPr>
          </a:lstStyle>
          <a:p>
            <a:r>
              <a:rPr lang="en-US"/>
              <a:t>Click to edit Master title style</a:t>
            </a:r>
          </a:p>
        </p:txBody>
      </p:sp>
      <p:sp>
        <p:nvSpPr>
          <p:cNvPr id="6" name="Slide Number Placeholder 5"/>
          <p:cNvSpPr>
            <a:spLocks noGrp="1"/>
          </p:cNvSpPr>
          <p:nvPr>
            <p:ph type="sldNum" sz="quarter" idx="12"/>
          </p:nvPr>
        </p:nvSpPr>
        <p:spPr>
          <a:xfrm>
            <a:off x="11514670" y="6566446"/>
            <a:ext cx="478367" cy="155496"/>
          </a:xfrm>
          <a:prstGeom prst="rect">
            <a:avLst/>
          </a:prstGeom>
        </p:spPr>
        <p:txBody>
          <a:bodyPr anchor="ctr"/>
          <a:lstStyle>
            <a:lvl1pPr algn="ctr">
              <a:defRPr sz="900"/>
            </a:lvl1pPr>
          </a:lstStyle>
          <a:p>
            <a:fld id="{5D5369AF-0EB7-4BAF-8B64-14FFB1E0C7EA}" type="slidenum">
              <a:rPr lang="en-GB" smtClean="0"/>
              <a:pPr/>
              <a:t>‹#›</a:t>
            </a:fld>
            <a:endParaRPr lang="en-GB"/>
          </a:p>
        </p:txBody>
      </p:sp>
      <p:sp>
        <p:nvSpPr>
          <p:cNvPr id="7" name="Subtitle 2"/>
          <p:cNvSpPr>
            <a:spLocks noGrp="1"/>
          </p:cNvSpPr>
          <p:nvPr>
            <p:ph type="subTitle" idx="1"/>
          </p:nvPr>
        </p:nvSpPr>
        <p:spPr>
          <a:xfrm>
            <a:off x="841971" y="4467836"/>
            <a:ext cx="8465835" cy="1752600"/>
          </a:xfrm>
        </p:spPr>
        <p:txBody>
          <a:bodyPr lIns="36000">
            <a:noAutofit/>
          </a:bodyPr>
          <a:lstStyle>
            <a:lvl1pPr marL="0" indent="0" algn="l">
              <a:buNone/>
              <a:defRPr sz="2000" b="0">
                <a:solidFill>
                  <a:schemeClr val="tx1"/>
                </a:solidFill>
                <a:latin typeface="Trebuchet MS" panose="020B0603020202020204" pitchFamily="34" charset="0"/>
                <a:cs typeface="Arial" pitchFamily="34" charset="0"/>
              </a:defRPr>
            </a:lvl1pPr>
            <a:lvl2pPr marL="457212" indent="0" algn="ctr">
              <a:buNone/>
              <a:defRPr>
                <a:solidFill>
                  <a:schemeClr val="tx1">
                    <a:tint val="75000"/>
                  </a:schemeClr>
                </a:solidFill>
              </a:defRPr>
            </a:lvl2pPr>
            <a:lvl3pPr marL="914423" indent="0" algn="ctr">
              <a:buNone/>
              <a:defRPr>
                <a:solidFill>
                  <a:schemeClr val="tx1">
                    <a:tint val="75000"/>
                  </a:schemeClr>
                </a:solidFill>
              </a:defRPr>
            </a:lvl3pPr>
            <a:lvl4pPr marL="1371634" indent="0" algn="ctr">
              <a:buNone/>
              <a:defRPr>
                <a:solidFill>
                  <a:schemeClr val="tx1">
                    <a:tint val="75000"/>
                  </a:schemeClr>
                </a:solidFill>
              </a:defRPr>
            </a:lvl4pPr>
            <a:lvl5pPr marL="1828846" indent="0" algn="ctr">
              <a:buNone/>
              <a:defRPr>
                <a:solidFill>
                  <a:schemeClr val="tx1">
                    <a:tint val="75000"/>
                  </a:schemeClr>
                </a:solidFill>
              </a:defRPr>
            </a:lvl5pPr>
            <a:lvl6pPr marL="2286057" indent="0" algn="ctr">
              <a:buNone/>
              <a:defRPr>
                <a:solidFill>
                  <a:schemeClr val="tx1">
                    <a:tint val="75000"/>
                  </a:schemeClr>
                </a:solidFill>
              </a:defRPr>
            </a:lvl6pPr>
            <a:lvl7pPr marL="2743269" indent="0" algn="ctr">
              <a:buNone/>
              <a:defRPr>
                <a:solidFill>
                  <a:schemeClr val="tx1">
                    <a:tint val="75000"/>
                  </a:schemeClr>
                </a:solidFill>
              </a:defRPr>
            </a:lvl7pPr>
            <a:lvl8pPr marL="3200480" indent="0" algn="ctr">
              <a:buNone/>
              <a:defRPr>
                <a:solidFill>
                  <a:schemeClr val="tx1">
                    <a:tint val="75000"/>
                  </a:schemeClr>
                </a:solidFill>
              </a:defRPr>
            </a:lvl8pPr>
            <a:lvl9pPr marL="3657691" indent="0" algn="ctr">
              <a:buNone/>
              <a:defRPr>
                <a:solidFill>
                  <a:schemeClr val="tx1">
                    <a:tint val="75000"/>
                  </a:schemeClr>
                </a:solidFill>
              </a:defRPr>
            </a:lvl9pPr>
          </a:lstStyle>
          <a:p>
            <a:r>
              <a:rPr lang="en-US"/>
              <a:t>Click to edit Master subtitle style</a:t>
            </a:r>
            <a:endParaRPr lang="en-GB"/>
          </a:p>
        </p:txBody>
      </p:sp>
      <p:pic>
        <p:nvPicPr>
          <p:cNvPr id="9" name="Picture 8" descr="A picture containing laptop&#10;&#10;Description automatically generated">
            <a:extLst>
              <a:ext uri="{FF2B5EF4-FFF2-40B4-BE49-F238E27FC236}">
                <a16:creationId xmlns:a16="http://schemas.microsoft.com/office/drawing/2014/main" id="{F1D24656-B59F-492B-9A2C-BA3C5EAB469B}"/>
              </a:ext>
            </a:extLst>
          </p:cNvPr>
          <p:cNvPicPr>
            <a:picLocks noChangeAspect="1"/>
          </p:cNvPicPr>
          <p:nvPr userDrawn="1"/>
        </p:nvPicPr>
        <p:blipFill>
          <a:blip r:embed="rId6" cstate="hqprint">
            <a:extLst>
              <a:ext uri="{28A0092B-C50C-407E-A947-70E740481C1C}">
                <a14:useLocalDpi xmlns:a14="http://schemas.microsoft.com/office/drawing/2010/main" val="0"/>
              </a:ext>
            </a:extLst>
          </a:blip>
          <a:stretch>
            <a:fillRect/>
          </a:stretch>
        </p:blipFill>
        <p:spPr>
          <a:xfrm>
            <a:off x="841968" y="637564"/>
            <a:ext cx="1814968" cy="1044728"/>
          </a:xfrm>
          <a:prstGeom prst="rect">
            <a:avLst/>
          </a:prstGeom>
        </p:spPr>
      </p:pic>
    </p:spTree>
    <p:extLst>
      <p:ext uri="{BB962C8B-B14F-4D97-AF65-F5344CB8AC3E}">
        <p14:creationId xmlns:p14="http://schemas.microsoft.com/office/powerpoint/2010/main" val="2606096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1678E0C5-FB8F-4FBE-9EDF-F8DFE163D222}"/>
              </a:ext>
            </a:extLst>
          </p:cNvPr>
          <p:cNvGraphicFramePr>
            <a:graphicFrameLocks noChangeAspect="1"/>
          </p:cNvGraphicFramePr>
          <p:nvPr userDrawn="1">
            <p:custDataLst>
              <p:tags r:id="rId1"/>
            </p:custDataLst>
            <p:extLst>
              <p:ext uri="{D42A27DB-BD31-4B8C-83A1-F6EECF244321}">
                <p14:modId xmlns:p14="http://schemas.microsoft.com/office/powerpoint/2010/main" val="1759890655"/>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501" imgH="502" progId="TCLayout.ActiveDocument.1">
                  <p:embed/>
                </p:oleObj>
              </mc:Choice>
              <mc:Fallback>
                <p:oleObj name="think-cell Slide" r:id="rId4" imgW="501" imgH="502" progId="TCLayout.ActiveDocument.1">
                  <p:embed/>
                  <p:pic>
                    <p:nvPicPr>
                      <p:cNvPr id="5" name="Object 4" hidden="1">
                        <a:extLst>
                          <a:ext uri="{FF2B5EF4-FFF2-40B4-BE49-F238E27FC236}">
                            <a16:creationId xmlns:a16="http://schemas.microsoft.com/office/drawing/2014/main" id="{1678E0C5-FB8F-4FBE-9EDF-F8DFE163D222}"/>
                          </a:ext>
                        </a:extLst>
                      </p:cNvPr>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C372551F-F98A-4888-982D-352DE41C9315}"/>
              </a:ext>
            </a:extLst>
          </p:cNvPr>
          <p:cNvSpPr/>
          <p:nvPr userDrawn="1">
            <p:custDataLst>
              <p:tags r:id="rId2"/>
            </p:custDataLst>
          </p:nvPr>
        </p:nvSpPr>
        <p:spPr>
          <a:xfrm>
            <a:off x="2" y="0"/>
            <a:ext cx="211666"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200" b="0" i="0" baseline="0">
              <a:latin typeface="Trebuchet MS" panose="020B0603020202020204" pitchFamily="34" charset="0"/>
              <a:ea typeface="+mj-ea"/>
              <a:cs typeface="Arial" panose="020B0604020202020204" pitchFamily="34" charset="0"/>
              <a:sym typeface="Trebuchet MS" panose="020B0603020202020204" pitchFamily="34" charset="0"/>
            </a:endParaRPr>
          </a:p>
        </p:txBody>
      </p:sp>
      <p:sp>
        <p:nvSpPr>
          <p:cNvPr id="8" name="Slide Number Placeholder 5"/>
          <p:cNvSpPr>
            <a:spLocks noGrp="1"/>
          </p:cNvSpPr>
          <p:nvPr>
            <p:ph type="sldNum" sz="quarter" idx="12"/>
          </p:nvPr>
        </p:nvSpPr>
        <p:spPr>
          <a:xfrm>
            <a:off x="11514670" y="6566446"/>
            <a:ext cx="478367" cy="155496"/>
          </a:xfrm>
          <a:prstGeom prst="rect">
            <a:avLst/>
          </a:prstGeom>
        </p:spPr>
        <p:txBody>
          <a:bodyPr anchor="ctr"/>
          <a:lstStyle>
            <a:lvl1pPr algn="ctr">
              <a:defRPr sz="900"/>
            </a:lvl1pPr>
          </a:lstStyle>
          <a:p>
            <a:fld id="{5D5369AF-0EB7-4BAF-8B64-14FFB1E0C7EA}" type="slidenum">
              <a:rPr lang="en-GB" smtClean="0"/>
              <a:pPr/>
              <a:t>‹#›</a:t>
            </a:fld>
            <a:endParaRPr lang="en-GB"/>
          </a:p>
        </p:txBody>
      </p:sp>
      <p:sp>
        <p:nvSpPr>
          <p:cNvPr id="11" name="Title 1">
            <a:extLst>
              <a:ext uri="{FF2B5EF4-FFF2-40B4-BE49-F238E27FC236}">
                <a16:creationId xmlns:a16="http://schemas.microsoft.com/office/drawing/2014/main" id="{1368B10A-604C-4FB6-8C54-0A936EC1C802}"/>
              </a:ext>
            </a:extLst>
          </p:cNvPr>
          <p:cNvSpPr>
            <a:spLocks noGrp="1"/>
          </p:cNvSpPr>
          <p:nvPr>
            <p:ph type="title" hasCustomPrompt="1"/>
          </p:nvPr>
        </p:nvSpPr>
        <p:spPr>
          <a:xfrm>
            <a:off x="522493" y="303439"/>
            <a:ext cx="11162649" cy="656173"/>
          </a:xfrm>
        </p:spPr>
        <p:txBody>
          <a:bodyPr lIns="36000" rIns="36000" bIns="0"/>
          <a:lstStyle>
            <a:lvl1pPr>
              <a:defRPr lang="en-GB" sz="2400" b="0" dirty="0">
                <a:solidFill>
                  <a:schemeClr val="tx2"/>
                </a:solidFill>
                <a:latin typeface="Trebuchet MS" panose="020B0603020202020204" pitchFamily="34" charset="0"/>
                <a:ea typeface="+mj-ea"/>
                <a:cs typeface="Arial" panose="020B0604020202020204" pitchFamily="34" charset="0"/>
              </a:defRPr>
            </a:lvl1pPr>
          </a:lstStyle>
          <a:p>
            <a:r>
              <a:rPr lang="en-US"/>
              <a:t>Click here to edit title</a:t>
            </a:r>
            <a:endParaRPr lang="en-GB"/>
          </a:p>
        </p:txBody>
      </p:sp>
    </p:spTree>
    <p:extLst>
      <p:ext uri="{BB962C8B-B14F-4D97-AF65-F5344CB8AC3E}">
        <p14:creationId xmlns:p14="http://schemas.microsoft.com/office/powerpoint/2010/main" val="1985003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s (equal)">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77E4E299-7C62-4236-A114-D311C63E4B91}"/>
              </a:ext>
            </a:extLst>
          </p:cNvPr>
          <p:cNvGraphicFramePr>
            <a:graphicFrameLocks noChangeAspect="1"/>
          </p:cNvGraphicFramePr>
          <p:nvPr userDrawn="1">
            <p:custDataLst>
              <p:tags r:id="rId1"/>
            </p:custDataLst>
            <p:extLst>
              <p:ext uri="{D42A27DB-BD31-4B8C-83A1-F6EECF244321}">
                <p14:modId xmlns:p14="http://schemas.microsoft.com/office/powerpoint/2010/main" val="2712685951"/>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 Slide" r:id="rId10" imgW="501" imgH="502" progId="TCLayout.ActiveDocument.1">
                  <p:embed/>
                </p:oleObj>
              </mc:Choice>
              <mc:Fallback>
                <p:oleObj name="think-cell Slide" r:id="rId10" imgW="501" imgH="502" progId="TCLayout.ActiveDocument.1">
                  <p:embed/>
                  <p:pic>
                    <p:nvPicPr>
                      <p:cNvPr id="3" name="Object 2" hidden="1">
                        <a:extLst>
                          <a:ext uri="{FF2B5EF4-FFF2-40B4-BE49-F238E27FC236}">
                            <a16:creationId xmlns:a16="http://schemas.microsoft.com/office/drawing/2014/main" id="{77E4E299-7C62-4236-A114-D311C63E4B91}"/>
                          </a:ext>
                        </a:extLst>
                      </p:cNvPr>
                      <p:cNvPicPr/>
                      <p:nvPr/>
                    </p:nvPicPr>
                    <p:blipFill>
                      <a:blip r:embed="rId11"/>
                      <a:stretch>
                        <a:fillRect/>
                      </a:stretch>
                    </p:blipFill>
                    <p:spPr>
                      <a:xfrm>
                        <a:off x="1955" y="1588"/>
                        <a:ext cx="1954"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3D56BBAF-4DB4-42CF-B3AE-0B919C8D1D76}"/>
              </a:ext>
            </a:extLst>
          </p:cNvPr>
          <p:cNvSpPr/>
          <p:nvPr userDrawn="1">
            <p:custDataLst>
              <p:tags r:id="rId2"/>
            </p:custDataLst>
          </p:nvPr>
        </p:nvSpPr>
        <p:spPr>
          <a:xfrm>
            <a:off x="1" y="0"/>
            <a:ext cx="195385"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200" b="0" i="0" baseline="0">
              <a:latin typeface="Trebuchet MS" panose="020B0603020202020204" pitchFamily="34" charset="0"/>
              <a:ea typeface="+mj-ea"/>
              <a:cs typeface="Arial" panose="020B0604020202020204" pitchFamily="34" charset="0"/>
              <a:sym typeface="Trebuchet MS" panose="020B0603020202020204" pitchFamily="34" charset="0"/>
            </a:endParaRPr>
          </a:p>
        </p:txBody>
      </p:sp>
      <p:sp>
        <p:nvSpPr>
          <p:cNvPr id="5" name="doc id" hidden="1"/>
          <p:cNvSpPr>
            <a:spLocks noChangeArrowheads="1"/>
          </p:cNvSpPr>
          <p:nvPr userDrawn="1"/>
        </p:nvSpPr>
        <p:spPr bwMode="auto">
          <a:xfrm>
            <a:off x="10995481" y="51833"/>
            <a:ext cx="894153" cy="124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p>
            <a:pPr algn="r" defTabSz="913549"/>
            <a:endParaRPr lang="x-none" sz="816" baseline="0">
              <a:solidFill>
                <a:srgbClr val="808080"/>
              </a:solidFill>
              <a:latin typeface="+mn-lt"/>
              <a:ea typeface="+mn-ea"/>
            </a:endParaRPr>
          </a:p>
        </p:txBody>
      </p:sp>
      <p:sp>
        <p:nvSpPr>
          <p:cNvPr id="13" name="Slide Number Placeholder 6">
            <a:extLst>
              <a:ext uri="{FF2B5EF4-FFF2-40B4-BE49-F238E27FC236}">
                <a16:creationId xmlns:a16="http://schemas.microsoft.com/office/drawing/2014/main" id="{2B8C8DFE-4E9D-4FE9-A57A-266C2136B853}"/>
              </a:ext>
            </a:extLst>
          </p:cNvPr>
          <p:cNvSpPr>
            <a:spLocks noGrp="1"/>
          </p:cNvSpPr>
          <p:nvPr>
            <p:ph type="sldNum" sz="quarter" idx="12"/>
          </p:nvPr>
        </p:nvSpPr>
        <p:spPr>
          <a:xfrm>
            <a:off x="11514670" y="6566446"/>
            <a:ext cx="478367" cy="155496"/>
          </a:xfrm>
        </p:spPr>
        <p:txBody>
          <a:bodyPr/>
          <a:lstStyle/>
          <a:p>
            <a:fld id="{FE89C558-2F07-4EB7-B034-1DBA04FC5D9E}" type="slidenum">
              <a:rPr lang="en-GB" smtClean="0"/>
              <a:t>‹#›</a:t>
            </a:fld>
            <a:endParaRPr lang="en-GB"/>
          </a:p>
        </p:txBody>
      </p:sp>
      <p:sp>
        <p:nvSpPr>
          <p:cNvPr id="8" name="Title 1">
            <a:extLst>
              <a:ext uri="{FF2B5EF4-FFF2-40B4-BE49-F238E27FC236}">
                <a16:creationId xmlns:a16="http://schemas.microsoft.com/office/drawing/2014/main" id="{B2AA00A4-7108-443B-841C-46E507D16B75}"/>
              </a:ext>
            </a:extLst>
          </p:cNvPr>
          <p:cNvSpPr>
            <a:spLocks noGrp="1"/>
          </p:cNvSpPr>
          <p:nvPr>
            <p:ph type="title" hasCustomPrompt="1"/>
          </p:nvPr>
        </p:nvSpPr>
        <p:spPr>
          <a:xfrm>
            <a:off x="522493" y="303439"/>
            <a:ext cx="11162649" cy="656173"/>
          </a:xfrm>
        </p:spPr>
        <p:txBody>
          <a:bodyPr lIns="36000" rIns="36000" bIns="0"/>
          <a:lstStyle>
            <a:lvl1pPr>
              <a:defRPr lang="en-GB" sz="2400" b="0" dirty="0">
                <a:solidFill>
                  <a:schemeClr val="tx2"/>
                </a:solidFill>
                <a:latin typeface="Trebuchet MS" panose="020B0603020202020204" pitchFamily="34" charset="0"/>
                <a:ea typeface="+mj-ea"/>
                <a:cs typeface="Arial" panose="020B0604020202020204" pitchFamily="34" charset="0"/>
              </a:defRPr>
            </a:lvl1pPr>
          </a:lstStyle>
          <a:p>
            <a:r>
              <a:rPr lang="en-US"/>
              <a:t>Click here to edit title</a:t>
            </a:r>
            <a:endParaRPr lang="en-GB"/>
          </a:p>
        </p:txBody>
      </p:sp>
      <p:sp>
        <p:nvSpPr>
          <p:cNvPr id="7" name="TextBox 6">
            <a:extLst>
              <a:ext uri="{FF2B5EF4-FFF2-40B4-BE49-F238E27FC236}">
                <a16:creationId xmlns:a16="http://schemas.microsoft.com/office/drawing/2014/main" id="{9FF16196-9D7A-48F2-8952-20EA90C5FA54}"/>
              </a:ext>
            </a:extLst>
          </p:cNvPr>
          <p:cNvSpPr txBox="1"/>
          <p:nvPr userDrawn="1"/>
        </p:nvSpPr>
        <p:spPr bwMode="auto">
          <a:xfrm>
            <a:off x="522493" y="2308061"/>
            <a:ext cx="5117844" cy="1615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a:spcAft>
                <a:spcPts val="1200"/>
              </a:spcAft>
            </a:pPr>
            <a:r>
              <a:rPr lang="en-GB" sz="1300" b="1" kern="0">
                <a:latin typeface="Trebuchet MS" panose="020B0603020202020204" pitchFamily="34" charset="0"/>
                <a:cs typeface="Arial" panose="020B0604020202020204" pitchFamily="34" charset="0"/>
              </a:rPr>
              <a:t>[Main point – in bold]</a:t>
            </a:r>
          </a:p>
          <a:p>
            <a:pPr marL="285750" indent="-285750">
              <a:spcAft>
                <a:spcPts val="1200"/>
              </a:spcAft>
              <a:buClr>
                <a:schemeClr val="tx2"/>
              </a:buClr>
              <a:buFont typeface="Arial" panose="020B0604020202020204" pitchFamily="34" charset="0"/>
              <a:buChar char="•"/>
            </a:pPr>
            <a:r>
              <a:rPr lang="en-GB" sz="1300" kern="0">
                <a:latin typeface="Trebuchet MS" panose="020B0603020202020204" pitchFamily="34" charset="0"/>
                <a:cs typeface="Arial" panose="020B0604020202020204" pitchFamily="34" charset="0"/>
              </a:rPr>
              <a:t>[Supporting points – not in bold]</a:t>
            </a:r>
          </a:p>
          <a:p>
            <a:pPr marL="541338" lvl="1" indent="-187325">
              <a:spcAft>
                <a:spcPts val="1200"/>
              </a:spcAft>
              <a:buClr>
                <a:schemeClr val="tx2"/>
              </a:buClr>
              <a:buFont typeface="Trebuchet MS" panose="020B0603020202020204" pitchFamily="34" charset="0"/>
              <a:buChar char="‐"/>
            </a:pPr>
            <a:r>
              <a:rPr lang="en-GB" sz="1300" kern="0">
                <a:latin typeface="Trebuchet MS" panose="020B0603020202020204" pitchFamily="34" charset="0"/>
                <a:cs typeface="Arial" panose="020B0604020202020204" pitchFamily="34" charset="0"/>
              </a:rPr>
              <a:t>[Sub-bullet if needed]</a:t>
            </a:r>
          </a:p>
          <a:p>
            <a:pPr marL="285750" indent="-285750">
              <a:spcAft>
                <a:spcPts val="1200"/>
              </a:spcAft>
              <a:buClr>
                <a:schemeClr val="tx2"/>
              </a:buClr>
              <a:buFont typeface="Arial" panose="020B0604020202020204" pitchFamily="34" charset="0"/>
              <a:buChar char="•"/>
            </a:pPr>
            <a:r>
              <a:rPr lang="en-GB" sz="1300" kern="0">
                <a:latin typeface="Trebuchet MS" panose="020B0603020202020204" pitchFamily="34" charset="0"/>
                <a:cs typeface="Arial" panose="020B0604020202020204" pitchFamily="34" charset="0"/>
              </a:rPr>
              <a:t>[Supporting points – not in bold]</a:t>
            </a:r>
          </a:p>
          <a:p>
            <a:pPr marL="285750" indent="-285750">
              <a:spcAft>
                <a:spcPts val="1200"/>
              </a:spcAft>
              <a:buClr>
                <a:schemeClr val="tx2"/>
              </a:buClr>
              <a:buFont typeface="Arial" panose="020B0604020202020204" pitchFamily="34" charset="0"/>
              <a:buChar char="•"/>
            </a:pPr>
            <a:endParaRPr lang="en-GB" sz="1300" kern="0">
              <a:latin typeface="Trebuchet MS" panose="020B0603020202020204" pitchFamily="34" charset="0"/>
              <a:cs typeface="Arial" panose="020B0604020202020204" pitchFamily="34" charset="0"/>
            </a:endParaRPr>
          </a:p>
        </p:txBody>
      </p:sp>
      <p:grpSp>
        <p:nvGrpSpPr>
          <p:cNvPr id="9" name="Group 8">
            <a:extLst>
              <a:ext uri="{FF2B5EF4-FFF2-40B4-BE49-F238E27FC236}">
                <a16:creationId xmlns:a16="http://schemas.microsoft.com/office/drawing/2014/main" id="{B37E2558-D69C-4936-981B-2257BEA4E2C0}"/>
              </a:ext>
            </a:extLst>
          </p:cNvPr>
          <p:cNvGrpSpPr/>
          <p:nvPr userDrawn="1"/>
        </p:nvGrpSpPr>
        <p:grpSpPr>
          <a:xfrm>
            <a:off x="5945566" y="2197229"/>
            <a:ext cx="300868" cy="3672000"/>
            <a:chOff x="5278183" y="2092537"/>
            <a:chExt cx="306171" cy="3794400"/>
          </a:xfrm>
        </p:grpSpPr>
        <p:cxnSp>
          <p:nvCxnSpPr>
            <p:cNvPr id="10" name="Straight Connector 9">
              <a:extLst>
                <a:ext uri="{FF2B5EF4-FFF2-40B4-BE49-F238E27FC236}">
                  <a16:creationId xmlns:a16="http://schemas.microsoft.com/office/drawing/2014/main" id="{F54DBF84-FD76-4E80-BE03-53A15F5A60F1}"/>
                </a:ext>
              </a:extLst>
            </p:cNvPr>
            <p:cNvCxnSpPr/>
            <p:nvPr/>
          </p:nvCxnSpPr>
          <p:spPr>
            <a:xfrm>
              <a:off x="5419192" y="2092537"/>
              <a:ext cx="0" cy="3794400"/>
            </a:xfrm>
            <a:prstGeom prst="line">
              <a:avLst/>
            </a:prstGeom>
            <a:ln w="9525" cap="rnd">
              <a:solidFill>
                <a:schemeClr val="tx1">
                  <a:lumMod val="60000"/>
                  <a:lumOff val="40000"/>
                </a:schemeClr>
              </a:solidFill>
              <a:prstDash val="solid"/>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2FF5E6FB-ABDC-40BB-A9E9-A2BD3593E09B}"/>
                </a:ext>
              </a:extLst>
            </p:cNvPr>
            <p:cNvGrpSpPr/>
            <p:nvPr/>
          </p:nvGrpSpPr>
          <p:grpSpPr>
            <a:xfrm>
              <a:off x="5278183" y="3812434"/>
              <a:ext cx="306171" cy="306910"/>
              <a:chOff x="5942914" y="3833745"/>
              <a:chExt cx="306171" cy="306910"/>
            </a:xfrm>
          </p:grpSpPr>
          <p:sp>
            <p:nvSpPr>
              <p:cNvPr id="12" name="Freeform 94">
                <a:extLst>
                  <a:ext uri="{FF2B5EF4-FFF2-40B4-BE49-F238E27FC236}">
                    <a16:creationId xmlns:a16="http://schemas.microsoft.com/office/drawing/2014/main" id="{7558446B-B618-492B-8D3B-EDFBF0E58D84}"/>
                  </a:ext>
                </a:extLst>
              </p:cNvPr>
              <p:cNvSpPr>
                <a:spLocks/>
              </p:cNvSpPr>
              <p:nvPr/>
            </p:nvSpPr>
            <p:spPr bwMode="gray">
              <a:xfrm>
                <a:off x="594291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a:latin typeface="Trebuchet MS" panose="020B0603020202020204" pitchFamily="34" charset="0"/>
                </a:endParaRPr>
              </a:p>
            </p:txBody>
          </p:sp>
          <p:sp>
            <p:nvSpPr>
              <p:cNvPr id="14" name="Freeform 95">
                <a:extLst>
                  <a:ext uri="{FF2B5EF4-FFF2-40B4-BE49-F238E27FC236}">
                    <a16:creationId xmlns:a16="http://schemas.microsoft.com/office/drawing/2014/main" id="{0D4CC24D-BB82-4366-8ED8-9E315E5D23CB}"/>
                  </a:ext>
                </a:extLst>
              </p:cNvPr>
              <p:cNvSpPr>
                <a:spLocks/>
              </p:cNvSpPr>
              <p:nvPr/>
            </p:nvSpPr>
            <p:spPr bwMode="gray">
              <a:xfrm>
                <a:off x="605934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a:latin typeface="Trebuchet MS" panose="020B0603020202020204" pitchFamily="34" charset="0"/>
                </a:endParaRPr>
              </a:p>
            </p:txBody>
          </p:sp>
        </p:grpSp>
      </p:grpSp>
      <p:grpSp>
        <p:nvGrpSpPr>
          <p:cNvPr id="15" name="btfpColumnHeaderBox838172">
            <a:extLst>
              <a:ext uri="{FF2B5EF4-FFF2-40B4-BE49-F238E27FC236}">
                <a16:creationId xmlns:a16="http://schemas.microsoft.com/office/drawing/2014/main" id="{B63F2B13-8BD2-4D6B-839B-D040944976EA}"/>
              </a:ext>
            </a:extLst>
          </p:cNvPr>
          <p:cNvGrpSpPr/>
          <p:nvPr userDrawn="1">
            <p:custDataLst>
              <p:tags r:id="rId3"/>
            </p:custDataLst>
          </p:nvPr>
        </p:nvGrpSpPr>
        <p:grpSpPr>
          <a:xfrm>
            <a:off x="533107" y="1679889"/>
            <a:ext cx="5047075" cy="324868"/>
            <a:chOff x="330200" y="1183972"/>
            <a:chExt cx="5495529" cy="324868"/>
          </a:xfrm>
        </p:grpSpPr>
        <p:sp>
          <p:nvSpPr>
            <p:cNvPr id="16" name="btfpColumnHeaderBoxText838172">
              <a:extLst>
                <a:ext uri="{FF2B5EF4-FFF2-40B4-BE49-F238E27FC236}">
                  <a16:creationId xmlns:a16="http://schemas.microsoft.com/office/drawing/2014/main" id="{36CD89E6-ACE0-44B6-9CDE-5A9E7F18137F}"/>
                </a:ext>
              </a:extLst>
            </p:cNvPr>
            <p:cNvSpPr txBox="1"/>
            <p:nvPr>
              <p:custDataLst>
                <p:tags r:id="rId7"/>
              </p:custDataLst>
            </p:nvPr>
          </p:nvSpPr>
          <p:spPr bwMode="gray">
            <a:xfrm>
              <a:off x="330200" y="1183972"/>
              <a:ext cx="5495529" cy="318997"/>
            </a:xfrm>
            <a:prstGeom prst="rect">
              <a:avLst/>
            </a:prstGeom>
            <a:noFill/>
          </p:spPr>
          <p:txBody>
            <a:bodyPr vert="horz" wrap="square" lIns="36036" tIns="36036" rIns="36036" bIns="36036" rtlCol="0" anchor="b">
              <a:spAutoFit/>
            </a:bodyPr>
            <a:lstStyle/>
            <a:p>
              <a:pPr marL="0" indent="0">
                <a:spcBef>
                  <a:spcPct val="0"/>
                </a:spcBef>
                <a:buNone/>
              </a:pPr>
              <a:r>
                <a:rPr lang="en-GB" sz="1600">
                  <a:solidFill>
                    <a:schemeClr val="tx2"/>
                  </a:solidFill>
                  <a:latin typeface="Trebuchet MS" panose="020B0603020202020204" pitchFamily="34" charset="0"/>
                  <a:cs typeface="Arial" panose="020B0604020202020204" pitchFamily="34" charset="0"/>
                </a:rPr>
                <a:t>Context</a:t>
              </a:r>
            </a:p>
          </p:txBody>
        </p:sp>
        <p:cxnSp>
          <p:nvCxnSpPr>
            <p:cNvPr id="17" name="btfpColumnHeaderBoxLine838172">
              <a:extLst>
                <a:ext uri="{FF2B5EF4-FFF2-40B4-BE49-F238E27FC236}">
                  <a16:creationId xmlns:a16="http://schemas.microsoft.com/office/drawing/2014/main" id="{374DF6A5-15C7-480F-BC15-99BF5C7B68A9}"/>
                </a:ext>
              </a:extLst>
            </p:cNvPr>
            <p:cNvCxnSpPr/>
            <p:nvPr>
              <p:custDataLst>
                <p:tags r:id="rId8"/>
              </p:custDataLst>
            </p:nvPr>
          </p:nvCxnSpPr>
          <p:spPr bwMode="gray">
            <a:xfrm>
              <a:off x="330200" y="1508840"/>
              <a:ext cx="5495529" cy="0"/>
            </a:xfrm>
            <a:prstGeom prst="line">
              <a:avLst/>
            </a:prstGeom>
            <a:ln w="9525" cap="flat">
              <a:solidFill>
                <a:schemeClr val="tx2"/>
              </a:solidFill>
              <a:miter lim="800000"/>
              <a:tailEnd type="none" w="med" len="lg"/>
            </a:ln>
          </p:spPr>
          <p:style>
            <a:lnRef idx="1">
              <a:schemeClr val="accent1"/>
            </a:lnRef>
            <a:fillRef idx="0">
              <a:schemeClr val="accent1"/>
            </a:fillRef>
            <a:effectRef idx="0">
              <a:schemeClr val="accent1"/>
            </a:effectRef>
            <a:fontRef idx="minor">
              <a:schemeClr val="tx1"/>
            </a:fontRef>
          </p:style>
        </p:cxnSp>
      </p:grpSp>
      <p:grpSp>
        <p:nvGrpSpPr>
          <p:cNvPr id="18" name="btfpColumnHeaderBox838172">
            <a:extLst>
              <a:ext uri="{FF2B5EF4-FFF2-40B4-BE49-F238E27FC236}">
                <a16:creationId xmlns:a16="http://schemas.microsoft.com/office/drawing/2014/main" id="{B9A1A6AB-6E3E-4448-8160-93E8950ECDB1}"/>
              </a:ext>
            </a:extLst>
          </p:cNvPr>
          <p:cNvGrpSpPr/>
          <p:nvPr userDrawn="1">
            <p:custDataLst>
              <p:tags r:id="rId4"/>
            </p:custDataLst>
          </p:nvPr>
        </p:nvGrpSpPr>
        <p:grpSpPr>
          <a:xfrm>
            <a:off x="6467595" y="1679889"/>
            <a:ext cx="5047075" cy="324868"/>
            <a:chOff x="330200" y="1183972"/>
            <a:chExt cx="5495529" cy="324868"/>
          </a:xfrm>
        </p:grpSpPr>
        <p:sp>
          <p:nvSpPr>
            <p:cNvPr id="19" name="btfpColumnHeaderBoxText838172">
              <a:extLst>
                <a:ext uri="{FF2B5EF4-FFF2-40B4-BE49-F238E27FC236}">
                  <a16:creationId xmlns:a16="http://schemas.microsoft.com/office/drawing/2014/main" id="{44694272-F8A3-4BC9-8B81-BD269B2E1038}"/>
                </a:ext>
              </a:extLst>
            </p:cNvPr>
            <p:cNvSpPr txBox="1"/>
            <p:nvPr>
              <p:custDataLst>
                <p:tags r:id="rId5"/>
              </p:custDataLst>
            </p:nvPr>
          </p:nvSpPr>
          <p:spPr bwMode="gray">
            <a:xfrm>
              <a:off x="330200" y="1183972"/>
              <a:ext cx="5495529" cy="318997"/>
            </a:xfrm>
            <a:prstGeom prst="rect">
              <a:avLst/>
            </a:prstGeom>
            <a:noFill/>
          </p:spPr>
          <p:txBody>
            <a:bodyPr vert="horz" wrap="square" lIns="36036" tIns="36036" rIns="36036" bIns="36036" rtlCol="0" anchor="b">
              <a:spAutoFit/>
            </a:bodyPr>
            <a:lstStyle/>
            <a:p>
              <a:pPr marL="0" indent="0">
                <a:spcBef>
                  <a:spcPct val="0"/>
                </a:spcBef>
                <a:buNone/>
              </a:pPr>
              <a:r>
                <a:rPr lang="en-GB" sz="1600">
                  <a:solidFill>
                    <a:schemeClr val="tx2"/>
                  </a:solidFill>
                  <a:latin typeface="Trebuchet MS" panose="020B0603020202020204" pitchFamily="34" charset="0"/>
                  <a:cs typeface="Arial" panose="020B0604020202020204" pitchFamily="34" charset="0"/>
                </a:rPr>
                <a:t>Objectives</a:t>
              </a:r>
            </a:p>
          </p:txBody>
        </p:sp>
        <p:cxnSp>
          <p:nvCxnSpPr>
            <p:cNvPr id="20" name="btfpColumnHeaderBoxLine838172">
              <a:extLst>
                <a:ext uri="{FF2B5EF4-FFF2-40B4-BE49-F238E27FC236}">
                  <a16:creationId xmlns:a16="http://schemas.microsoft.com/office/drawing/2014/main" id="{EEABF08D-4BB5-4DFA-8F36-AF8D5D7A7930}"/>
                </a:ext>
              </a:extLst>
            </p:cNvPr>
            <p:cNvCxnSpPr/>
            <p:nvPr>
              <p:custDataLst>
                <p:tags r:id="rId6"/>
              </p:custDataLst>
            </p:nvPr>
          </p:nvCxnSpPr>
          <p:spPr bwMode="gray">
            <a:xfrm>
              <a:off x="330200" y="1508840"/>
              <a:ext cx="5495529" cy="0"/>
            </a:xfrm>
            <a:prstGeom prst="line">
              <a:avLst/>
            </a:prstGeom>
            <a:ln w="9525" cap="flat">
              <a:solidFill>
                <a:schemeClr val="tx2"/>
              </a:solidFill>
              <a:miter lim="800000"/>
              <a:tailEnd type="none" w="med" len="lg"/>
            </a:ln>
          </p:spPr>
          <p:style>
            <a:lnRef idx="1">
              <a:schemeClr val="accent1"/>
            </a:lnRef>
            <a:fillRef idx="0">
              <a:schemeClr val="accent1"/>
            </a:fillRef>
            <a:effectRef idx="0">
              <a:schemeClr val="accent1"/>
            </a:effectRef>
            <a:fontRef idx="minor">
              <a:schemeClr val="tx1"/>
            </a:fontRef>
          </p:style>
        </p:cxnSp>
      </p:grpSp>
      <p:sp>
        <p:nvSpPr>
          <p:cNvPr id="21" name="TextBox 20">
            <a:extLst>
              <a:ext uri="{FF2B5EF4-FFF2-40B4-BE49-F238E27FC236}">
                <a16:creationId xmlns:a16="http://schemas.microsoft.com/office/drawing/2014/main" id="{DB1B1F5C-18F9-41AE-997E-B45735DBE290}"/>
              </a:ext>
            </a:extLst>
          </p:cNvPr>
          <p:cNvSpPr txBox="1"/>
          <p:nvPr userDrawn="1"/>
        </p:nvSpPr>
        <p:spPr bwMode="auto">
          <a:xfrm>
            <a:off x="6467595" y="2308061"/>
            <a:ext cx="5117844" cy="126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a:spcAft>
                <a:spcPts val="1200"/>
              </a:spcAft>
            </a:pPr>
            <a:r>
              <a:rPr lang="en-GB" sz="1300" b="1" kern="0">
                <a:latin typeface="Trebuchet MS" panose="020B0603020202020204" pitchFamily="34" charset="0"/>
                <a:cs typeface="Arial" panose="020B0604020202020204" pitchFamily="34" charset="0"/>
              </a:rPr>
              <a:t>[Main point – in bold]</a:t>
            </a:r>
          </a:p>
          <a:p>
            <a:pPr marL="285750" indent="-285750">
              <a:spcAft>
                <a:spcPts val="1200"/>
              </a:spcAft>
              <a:buClr>
                <a:schemeClr val="tx2"/>
              </a:buClr>
              <a:buFont typeface="Arial" panose="020B0604020202020204" pitchFamily="34" charset="0"/>
              <a:buChar char="•"/>
            </a:pPr>
            <a:r>
              <a:rPr lang="en-GB" sz="1300" kern="0">
                <a:latin typeface="Trebuchet MS" panose="020B0603020202020204" pitchFamily="34" charset="0"/>
                <a:cs typeface="Arial" panose="020B0604020202020204" pitchFamily="34" charset="0"/>
              </a:rPr>
              <a:t>[Supporting points – not in bold]</a:t>
            </a:r>
          </a:p>
          <a:p>
            <a:pPr marL="285750" indent="-285750">
              <a:spcAft>
                <a:spcPts val="1200"/>
              </a:spcAft>
              <a:buClr>
                <a:schemeClr val="tx2"/>
              </a:buClr>
              <a:buFont typeface="Arial" panose="020B0604020202020204" pitchFamily="34" charset="0"/>
              <a:buChar char="•"/>
            </a:pPr>
            <a:r>
              <a:rPr lang="en-GB" sz="1300" kern="0">
                <a:latin typeface="Trebuchet MS" panose="020B0603020202020204" pitchFamily="34" charset="0"/>
                <a:cs typeface="Arial" panose="020B0604020202020204" pitchFamily="34" charset="0"/>
              </a:rPr>
              <a:t>[Supporting points – not in bold]</a:t>
            </a:r>
          </a:p>
          <a:p>
            <a:pPr marL="285750" indent="-285750">
              <a:spcAft>
                <a:spcPts val="1200"/>
              </a:spcAft>
              <a:buClr>
                <a:schemeClr val="tx2"/>
              </a:buClr>
              <a:buFont typeface="Arial" panose="020B0604020202020204" pitchFamily="34" charset="0"/>
              <a:buChar char="•"/>
            </a:pPr>
            <a:endParaRPr lang="en-GB" sz="1300" kern="0">
              <a:latin typeface="Trebuchet MS" panose="020B0603020202020204" pitchFamily="34" charset="0"/>
              <a:cs typeface="Arial" panose="020B0604020202020204" pitchFamily="34" charset="0"/>
            </a:endParaRPr>
          </a:p>
        </p:txBody>
      </p:sp>
    </p:spTree>
    <p:extLst>
      <p:ext uri="{BB962C8B-B14F-4D97-AF65-F5344CB8AC3E}">
        <p14:creationId xmlns:p14="http://schemas.microsoft.com/office/powerpoint/2010/main" val="2387207197"/>
      </p:ext>
    </p:extLst>
  </p:cSld>
  <p:clrMapOvr>
    <a:masterClrMapping/>
  </p:clrMapOvr>
  <p:extLst>
    <p:ext uri="{DCECCB84-F9BA-43D5-87BE-67443E8EF086}">
      <p15:sldGuideLst xmlns:p15="http://schemas.microsoft.com/office/powerpoint/2012/main">
        <p15:guide id="1" pos="4129">
          <p15:clr>
            <a:srgbClr val="F26B43"/>
          </p15:clr>
        </p15:guide>
        <p15:guide id="2" pos="57">
          <p15:clr>
            <a:srgbClr val="F26B43"/>
          </p15:clr>
        </p15:guide>
        <p15:guide id="3" orient="horz" pos="571">
          <p15:clr>
            <a:srgbClr val="F26B43"/>
          </p15:clr>
        </p15:guide>
        <p15:guide id="4" orient="horz" pos="3911">
          <p15:clr>
            <a:srgbClr val="F26B43"/>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s (one third; two third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F3BBD65-C672-4182-8024-85DF40234ABA}"/>
              </a:ext>
            </a:extLst>
          </p:cNvPr>
          <p:cNvSpPr>
            <a:spLocks noGrp="1"/>
          </p:cNvSpPr>
          <p:nvPr>
            <p:ph type="sldNum" sz="quarter" idx="10"/>
          </p:nvPr>
        </p:nvSpPr>
        <p:spPr/>
        <p:txBody>
          <a:bodyPr/>
          <a:lstStyle/>
          <a:p>
            <a:fld id="{5D5369AF-0EB7-4BAF-8B64-14FFB1E0C7EA}" type="slidenum">
              <a:rPr lang="en-GB" smtClean="0"/>
              <a:pPr/>
              <a:t>‹#›</a:t>
            </a:fld>
            <a:endParaRPr lang="en-GB"/>
          </a:p>
        </p:txBody>
      </p:sp>
      <p:sp>
        <p:nvSpPr>
          <p:cNvPr id="4" name="Title 1">
            <a:extLst>
              <a:ext uri="{FF2B5EF4-FFF2-40B4-BE49-F238E27FC236}">
                <a16:creationId xmlns:a16="http://schemas.microsoft.com/office/drawing/2014/main" id="{28CB3084-7196-4F5F-A466-0C8FD67A87D0}"/>
              </a:ext>
            </a:extLst>
          </p:cNvPr>
          <p:cNvSpPr>
            <a:spLocks noGrp="1"/>
          </p:cNvSpPr>
          <p:nvPr>
            <p:ph type="title" hasCustomPrompt="1"/>
          </p:nvPr>
        </p:nvSpPr>
        <p:spPr>
          <a:xfrm>
            <a:off x="522493" y="303439"/>
            <a:ext cx="11162649" cy="656173"/>
          </a:xfrm>
        </p:spPr>
        <p:txBody>
          <a:bodyPr lIns="36000" rIns="36000" bIns="0"/>
          <a:lstStyle>
            <a:lvl1pPr>
              <a:defRPr lang="en-GB" sz="2400" b="0" dirty="0">
                <a:solidFill>
                  <a:schemeClr val="tx2"/>
                </a:solidFill>
                <a:latin typeface="Trebuchet MS" panose="020B0603020202020204" pitchFamily="34" charset="0"/>
                <a:ea typeface="+mj-ea"/>
                <a:cs typeface="Arial" panose="020B0604020202020204" pitchFamily="34" charset="0"/>
              </a:defRPr>
            </a:lvl1pPr>
          </a:lstStyle>
          <a:p>
            <a:r>
              <a:rPr lang="en-US"/>
              <a:t>Click here to edit title</a:t>
            </a:r>
            <a:endParaRPr lang="en-GB"/>
          </a:p>
        </p:txBody>
      </p:sp>
      <p:grpSp>
        <p:nvGrpSpPr>
          <p:cNvPr id="5" name="Group 4">
            <a:extLst>
              <a:ext uri="{FF2B5EF4-FFF2-40B4-BE49-F238E27FC236}">
                <a16:creationId xmlns:a16="http://schemas.microsoft.com/office/drawing/2014/main" id="{6AD2D07A-64B3-42D0-B786-9D27DB38EF20}"/>
              </a:ext>
            </a:extLst>
          </p:cNvPr>
          <p:cNvGrpSpPr/>
          <p:nvPr userDrawn="1"/>
        </p:nvGrpSpPr>
        <p:grpSpPr>
          <a:xfrm>
            <a:off x="4689421" y="2308061"/>
            <a:ext cx="300868" cy="3672000"/>
            <a:chOff x="5278183" y="2092537"/>
            <a:chExt cx="306171" cy="3794400"/>
          </a:xfrm>
        </p:grpSpPr>
        <p:cxnSp>
          <p:nvCxnSpPr>
            <p:cNvPr id="6" name="Straight Connector 5">
              <a:extLst>
                <a:ext uri="{FF2B5EF4-FFF2-40B4-BE49-F238E27FC236}">
                  <a16:creationId xmlns:a16="http://schemas.microsoft.com/office/drawing/2014/main" id="{1B44897D-6CB3-4C32-9128-61216C930755}"/>
                </a:ext>
              </a:extLst>
            </p:cNvPr>
            <p:cNvCxnSpPr/>
            <p:nvPr/>
          </p:nvCxnSpPr>
          <p:spPr>
            <a:xfrm>
              <a:off x="5419192" y="2092537"/>
              <a:ext cx="0" cy="3794400"/>
            </a:xfrm>
            <a:prstGeom prst="line">
              <a:avLst/>
            </a:prstGeom>
            <a:ln w="9525" cap="rnd">
              <a:solidFill>
                <a:schemeClr val="tx1">
                  <a:lumMod val="60000"/>
                  <a:lumOff val="40000"/>
                </a:schemeClr>
              </a:solidFill>
              <a:prstDash val="solid"/>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8881C2A8-167D-41E1-A54B-58F6E435FA6B}"/>
                </a:ext>
              </a:extLst>
            </p:cNvPr>
            <p:cNvGrpSpPr/>
            <p:nvPr/>
          </p:nvGrpSpPr>
          <p:grpSpPr>
            <a:xfrm>
              <a:off x="5278183" y="3812434"/>
              <a:ext cx="306171" cy="306910"/>
              <a:chOff x="5942914" y="3833745"/>
              <a:chExt cx="306171" cy="306910"/>
            </a:xfrm>
          </p:grpSpPr>
          <p:sp>
            <p:nvSpPr>
              <p:cNvPr id="8" name="Freeform 94">
                <a:extLst>
                  <a:ext uri="{FF2B5EF4-FFF2-40B4-BE49-F238E27FC236}">
                    <a16:creationId xmlns:a16="http://schemas.microsoft.com/office/drawing/2014/main" id="{56C215F6-C447-4AEF-8BC7-8E8228B00BA9}"/>
                  </a:ext>
                </a:extLst>
              </p:cNvPr>
              <p:cNvSpPr>
                <a:spLocks/>
              </p:cNvSpPr>
              <p:nvPr/>
            </p:nvSpPr>
            <p:spPr bwMode="gray">
              <a:xfrm>
                <a:off x="594291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a:p>
            </p:txBody>
          </p:sp>
          <p:sp>
            <p:nvSpPr>
              <p:cNvPr id="9" name="Freeform 95">
                <a:extLst>
                  <a:ext uri="{FF2B5EF4-FFF2-40B4-BE49-F238E27FC236}">
                    <a16:creationId xmlns:a16="http://schemas.microsoft.com/office/drawing/2014/main" id="{55014E1D-DEE5-44F4-9732-0BA9D73D8D35}"/>
                  </a:ext>
                </a:extLst>
              </p:cNvPr>
              <p:cNvSpPr>
                <a:spLocks/>
              </p:cNvSpPr>
              <p:nvPr/>
            </p:nvSpPr>
            <p:spPr bwMode="gray">
              <a:xfrm>
                <a:off x="605934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a:p>
            </p:txBody>
          </p:sp>
        </p:grpSp>
      </p:grpSp>
      <p:grpSp>
        <p:nvGrpSpPr>
          <p:cNvPr id="10" name="btfpColumnHeaderBox838172">
            <a:extLst>
              <a:ext uri="{FF2B5EF4-FFF2-40B4-BE49-F238E27FC236}">
                <a16:creationId xmlns:a16="http://schemas.microsoft.com/office/drawing/2014/main" id="{AD193610-A0EE-43A2-B274-53889EEE9A2D}"/>
              </a:ext>
            </a:extLst>
          </p:cNvPr>
          <p:cNvGrpSpPr/>
          <p:nvPr userDrawn="1">
            <p:custDataLst>
              <p:tags r:id="rId1"/>
            </p:custDataLst>
          </p:nvPr>
        </p:nvGrpSpPr>
        <p:grpSpPr>
          <a:xfrm>
            <a:off x="533107" y="1679889"/>
            <a:ext cx="3937293" cy="324868"/>
            <a:chOff x="330200" y="1183972"/>
            <a:chExt cx="5495529" cy="324868"/>
          </a:xfrm>
        </p:grpSpPr>
        <p:sp>
          <p:nvSpPr>
            <p:cNvPr id="11" name="btfpColumnHeaderBoxText838172">
              <a:extLst>
                <a:ext uri="{FF2B5EF4-FFF2-40B4-BE49-F238E27FC236}">
                  <a16:creationId xmlns:a16="http://schemas.microsoft.com/office/drawing/2014/main" id="{E1C98E7E-5DCA-4FCB-B495-07F42FF9F13D}"/>
                </a:ext>
              </a:extLst>
            </p:cNvPr>
            <p:cNvSpPr txBox="1"/>
            <p:nvPr>
              <p:custDataLst>
                <p:tags r:id="rId5"/>
              </p:custDataLst>
            </p:nvPr>
          </p:nvSpPr>
          <p:spPr bwMode="gray">
            <a:xfrm>
              <a:off x="330200" y="1183972"/>
              <a:ext cx="5495529" cy="318997"/>
            </a:xfrm>
            <a:prstGeom prst="rect">
              <a:avLst/>
            </a:prstGeom>
            <a:noFill/>
          </p:spPr>
          <p:txBody>
            <a:bodyPr vert="horz" wrap="square" lIns="36036" tIns="36036" rIns="36036" bIns="36036" rtlCol="0" anchor="b">
              <a:spAutoFit/>
            </a:bodyPr>
            <a:lstStyle/>
            <a:p>
              <a:pPr marL="0" indent="0">
                <a:spcBef>
                  <a:spcPct val="0"/>
                </a:spcBef>
                <a:buNone/>
              </a:pPr>
              <a:r>
                <a:rPr lang="en-GB" sz="1600">
                  <a:solidFill>
                    <a:schemeClr val="tx2"/>
                  </a:solidFill>
                  <a:latin typeface="Trebuchet MS" panose="020B0603020202020204" pitchFamily="34" charset="0"/>
                </a:rPr>
                <a:t>Supporting point</a:t>
              </a:r>
            </a:p>
          </p:txBody>
        </p:sp>
        <p:cxnSp>
          <p:nvCxnSpPr>
            <p:cNvPr id="12" name="btfpColumnHeaderBoxLine838172">
              <a:extLst>
                <a:ext uri="{FF2B5EF4-FFF2-40B4-BE49-F238E27FC236}">
                  <a16:creationId xmlns:a16="http://schemas.microsoft.com/office/drawing/2014/main" id="{1A0496AD-C87B-4376-A218-D7679D4BA173}"/>
                </a:ext>
              </a:extLst>
            </p:cNvPr>
            <p:cNvCxnSpPr/>
            <p:nvPr>
              <p:custDataLst>
                <p:tags r:id="rId6"/>
              </p:custDataLst>
            </p:nvPr>
          </p:nvCxnSpPr>
          <p:spPr bwMode="gray">
            <a:xfrm>
              <a:off x="330200" y="1508840"/>
              <a:ext cx="5495529" cy="0"/>
            </a:xfrm>
            <a:prstGeom prst="line">
              <a:avLst/>
            </a:prstGeom>
            <a:ln w="9525" cap="flat">
              <a:solidFill>
                <a:schemeClr val="tx2"/>
              </a:solidFill>
              <a:miter lim="800000"/>
              <a:tailEnd type="none" w="med" len="lg"/>
            </a:ln>
          </p:spPr>
          <p:style>
            <a:lnRef idx="1">
              <a:schemeClr val="accent1"/>
            </a:lnRef>
            <a:fillRef idx="0">
              <a:schemeClr val="accent1"/>
            </a:fillRef>
            <a:effectRef idx="0">
              <a:schemeClr val="accent1"/>
            </a:effectRef>
            <a:fontRef idx="minor">
              <a:schemeClr val="tx1"/>
            </a:fontRef>
          </p:style>
        </p:cxnSp>
      </p:grpSp>
      <p:grpSp>
        <p:nvGrpSpPr>
          <p:cNvPr id="13" name="btfpColumnHeaderBox838172">
            <a:extLst>
              <a:ext uri="{FF2B5EF4-FFF2-40B4-BE49-F238E27FC236}">
                <a16:creationId xmlns:a16="http://schemas.microsoft.com/office/drawing/2014/main" id="{91B13B3F-DB80-4D66-B059-F11936C111EA}"/>
              </a:ext>
            </a:extLst>
          </p:cNvPr>
          <p:cNvGrpSpPr/>
          <p:nvPr userDrawn="1">
            <p:custDataLst>
              <p:tags r:id="rId2"/>
            </p:custDataLst>
          </p:nvPr>
        </p:nvGrpSpPr>
        <p:grpSpPr>
          <a:xfrm>
            <a:off x="5310909" y="1679889"/>
            <a:ext cx="6203761" cy="324868"/>
            <a:chOff x="330200" y="1183972"/>
            <a:chExt cx="5495529" cy="324868"/>
          </a:xfrm>
        </p:grpSpPr>
        <p:sp>
          <p:nvSpPr>
            <p:cNvPr id="14" name="btfpColumnHeaderBoxText838172">
              <a:extLst>
                <a:ext uri="{FF2B5EF4-FFF2-40B4-BE49-F238E27FC236}">
                  <a16:creationId xmlns:a16="http://schemas.microsoft.com/office/drawing/2014/main" id="{A6741DF2-B1C2-4760-8D3F-B1F96ADA8F5A}"/>
                </a:ext>
              </a:extLst>
            </p:cNvPr>
            <p:cNvSpPr txBox="1"/>
            <p:nvPr>
              <p:custDataLst>
                <p:tags r:id="rId3"/>
              </p:custDataLst>
            </p:nvPr>
          </p:nvSpPr>
          <p:spPr bwMode="gray">
            <a:xfrm>
              <a:off x="330200" y="1183972"/>
              <a:ext cx="5495529" cy="318997"/>
            </a:xfrm>
            <a:prstGeom prst="rect">
              <a:avLst/>
            </a:prstGeom>
            <a:noFill/>
          </p:spPr>
          <p:txBody>
            <a:bodyPr vert="horz" wrap="square" lIns="36036" tIns="36036" rIns="36036" bIns="36036" rtlCol="0" anchor="b">
              <a:spAutoFit/>
            </a:bodyPr>
            <a:lstStyle/>
            <a:p>
              <a:pPr marL="0" indent="0">
                <a:spcBef>
                  <a:spcPct val="0"/>
                </a:spcBef>
                <a:buNone/>
              </a:pPr>
              <a:r>
                <a:rPr lang="en-GB" sz="1600">
                  <a:solidFill>
                    <a:schemeClr val="tx2"/>
                  </a:solidFill>
                  <a:latin typeface="Trebuchet MS" panose="020B0603020202020204" pitchFamily="34" charset="0"/>
                </a:rPr>
                <a:t>Supporting point</a:t>
              </a:r>
            </a:p>
          </p:txBody>
        </p:sp>
        <p:cxnSp>
          <p:nvCxnSpPr>
            <p:cNvPr id="15" name="btfpColumnHeaderBoxLine838172">
              <a:extLst>
                <a:ext uri="{FF2B5EF4-FFF2-40B4-BE49-F238E27FC236}">
                  <a16:creationId xmlns:a16="http://schemas.microsoft.com/office/drawing/2014/main" id="{18DCF701-695B-472D-996B-10B67424D3B4}"/>
                </a:ext>
              </a:extLst>
            </p:cNvPr>
            <p:cNvCxnSpPr/>
            <p:nvPr>
              <p:custDataLst>
                <p:tags r:id="rId4"/>
              </p:custDataLst>
            </p:nvPr>
          </p:nvCxnSpPr>
          <p:spPr bwMode="gray">
            <a:xfrm>
              <a:off x="330200" y="1508840"/>
              <a:ext cx="5495529" cy="0"/>
            </a:xfrm>
            <a:prstGeom prst="line">
              <a:avLst/>
            </a:prstGeom>
            <a:ln w="9525" cap="flat">
              <a:solidFill>
                <a:schemeClr val="tx2"/>
              </a:solidFill>
              <a:miter lim="800000"/>
              <a:tailEnd type="none" w="med" len="lg"/>
            </a:ln>
          </p:spPr>
          <p:style>
            <a:lnRef idx="1">
              <a:schemeClr val="accent1"/>
            </a:lnRef>
            <a:fillRef idx="0">
              <a:schemeClr val="accent1"/>
            </a:fillRef>
            <a:effectRef idx="0">
              <a:schemeClr val="accent1"/>
            </a:effectRef>
            <a:fontRef idx="minor">
              <a:schemeClr val="tx1"/>
            </a:fontRef>
          </p:style>
        </p:cxnSp>
      </p:grpSp>
      <p:sp>
        <p:nvSpPr>
          <p:cNvPr id="16" name="TextBox 15">
            <a:extLst>
              <a:ext uri="{FF2B5EF4-FFF2-40B4-BE49-F238E27FC236}">
                <a16:creationId xmlns:a16="http://schemas.microsoft.com/office/drawing/2014/main" id="{30E0310E-87D8-4031-93F9-5DB558628F9F}"/>
              </a:ext>
            </a:extLst>
          </p:cNvPr>
          <p:cNvSpPr txBox="1"/>
          <p:nvPr userDrawn="1"/>
        </p:nvSpPr>
        <p:spPr bwMode="auto">
          <a:xfrm>
            <a:off x="522493" y="2308061"/>
            <a:ext cx="3947901" cy="1615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a:spcAft>
                <a:spcPts val="1200"/>
              </a:spcAft>
            </a:pPr>
            <a:r>
              <a:rPr lang="en-GB" sz="1300" b="1" kern="0">
                <a:latin typeface="Trebuchet MS" panose="020B0603020202020204" pitchFamily="34" charset="0"/>
                <a:cs typeface="Arial" panose="020B0604020202020204" pitchFamily="34" charset="0"/>
              </a:rPr>
              <a:t>[Main point – in bold]</a:t>
            </a:r>
          </a:p>
          <a:p>
            <a:pPr marL="285750" indent="-285750">
              <a:spcAft>
                <a:spcPts val="1200"/>
              </a:spcAft>
              <a:buClr>
                <a:schemeClr val="tx2"/>
              </a:buClr>
              <a:buFont typeface="Arial" panose="020B0604020202020204" pitchFamily="34" charset="0"/>
              <a:buChar char="•"/>
            </a:pPr>
            <a:r>
              <a:rPr lang="en-GB" sz="1300" kern="0">
                <a:latin typeface="Trebuchet MS" panose="020B0603020202020204" pitchFamily="34" charset="0"/>
                <a:cs typeface="Arial" panose="020B0604020202020204" pitchFamily="34" charset="0"/>
              </a:rPr>
              <a:t>[Supporting points – not in bold]</a:t>
            </a:r>
          </a:p>
          <a:p>
            <a:pPr marL="541338" lvl="1" indent="-187325">
              <a:spcAft>
                <a:spcPts val="1200"/>
              </a:spcAft>
              <a:buClr>
                <a:schemeClr val="tx2"/>
              </a:buClr>
              <a:buFont typeface="Trebuchet MS" panose="020B0603020202020204" pitchFamily="34" charset="0"/>
              <a:buChar char="‐"/>
            </a:pPr>
            <a:r>
              <a:rPr lang="en-GB" sz="1300" kern="0">
                <a:latin typeface="Trebuchet MS" panose="020B0603020202020204" pitchFamily="34" charset="0"/>
                <a:cs typeface="Arial" panose="020B0604020202020204" pitchFamily="34" charset="0"/>
              </a:rPr>
              <a:t>[Sub-bullet if needed]</a:t>
            </a:r>
          </a:p>
          <a:p>
            <a:pPr marL="285750" indent="-285750">
              <a:spcAft>
                <a:spcPts val="1200"/>
              </a:spcAft>
              <a:buClr>
                <a:schemeClr val="tx2"/>
              </a:buClr>
              <a:buFont typeface="Arial" panose="020B0604020202020204" pitchFamily="34" charset="0"/>
              <a:buChar char="•"/>
            </a:pPr>
            <a:r>
              <a:rPr lang="en-GB" sz="1300" kern="0">
                <a:latin typeface="Trebuchet MS" panose="020B0603020202020204" pitchFamily="34" charset="0"/>
                <a:cs typeface="Arial" panose="020B0604020202020204" pitchFamily="34" charset="0"/>
              </a:rPr>
              <a:t>[Supporting points – not in bold]</a:t>
            </a:r>
          </a:p>
          <a:p>
            <a:pPr marL="285750" indent="-285750">
              <a:spcAft>
                <a:spcPts val="1200"/>
              </a:spcAft>
              <a:buClr>
                <a:schemeClr val="tx2"/>
              </a:buClr>
              <a:buFont typeface="Arial" panose="020B0604020202020204" pitchFamily="34" charset="0"/>
              <a:buChar char="•"/>
            </a:pPr>
            <a:endParaRPr lang="en-GB" sz="1300" kern="0">
              <a:latin typeface="Trebuchet MS" panose="020B0603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6C72A476-510D-4F45-9B68-0D6FB06CCE66}"/>
              </a:ext>
            </a:extLst>
          </p:cNvPr>
          <p:cNvSpPr txBox="1"/>
          <p:nvPr userDrawn="1"/>
        </p:nvSpPr>
        <p:spPr bwMode="auto">
          <a:xfrm>
            <a:off x="5310909" y="2308061"/>
            <a:ext cx="6265740" cy="1615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a:spcAft>
                <a:spcPts val="1200"/>
              </a:spcAft>
            </a:pPr>
            <a:r>
              <a:rPr lang="en-GB" sz="1300" b="1" kern="0">
                <a:latin typeface="Trebuchet MS" panose="020B0603020202020204" pitchFamily="34" charset="0"/>
                <a:cs typeface="Arial" panose="020B0604020202020204" pitchFamily="34" charset="0"/>
              </a:rPr>
              <a:t>[Main point – in bold]</a:t>
            </a:r>
          </a:p>
          <a:p>
            <a:pPr marL="285750" indent="-285750">
              <a:spcAft>
                <a:spcPts val="1200"/>
              </a:spcAft>
              <a:buClr>
                <a:schemeClr val="tx2"/>
              </a:buClr>
              <a:buFont typeface="Arial" panose="020B0604020202020204" pitchFamily="34" charset="0"/>
              <a:buChar char="•"/>
            </a:pPr>
            <a:r>
              <a:rPr lang="en-GB" sz="1300" kern="0">
                <a:latin typeface="Trebuchet MS" panose="020B0603020202020204" pitchFamily="34" charset="0"/>
                <a:cs typeface="Arial" panose="020B0604020202020204" pitchFamily="34" charset="0"/>
              </a:rPr>
              <a:t>[Supporting points – not in bold]</a:t>
            </a:r>
          </a:p>
          <a:p>
            <a:pPr marL="541338" lvl="1" indent="-187325">
              <a:spcAft>
                <a:spcPts val="1200"/>
              </a:spcAft>
              <a:buClr>
                <a:schemeClr val="tx2"/>
              </a:buClr>
              <a:buFont typeface="Trebuchet MS" panose="020B0603020202020204" pitchFamily="34" charset="0"/>
              <a:buChar char="‐"/>
            </a:pPr>
            <a:r>
              <a:rPr lang="en-GB" sz="1300" kern="0">
                <a:latin typeface="Trebuchet MS" panose="020B0603020202020204" pitchFamily="34" charset="0"/>
                <a:cs typeface="Arial" panose="020B0604020202020204" pitchFamily="34" charset="0"/>
              </a:rPr>
              <a:t>[Sub-bullet if needed]</a:t>
            </a:r>
          </a:p>
          <a:p>
            <a:pPr marL="285750" indent="-285750">
              <a:spcAft>
                <a:spcPts val="1200"/>
              </a:spcAft>
              <a:buClr>
                <a:schemeClr val="tx2"/>
              </a:buClr>
              <a:buFont typeface="Arial" panose="020B0604020202020204" pitchFamily="34" charset="0"/>
              <a:buChar char="•"/>
            </a:pPr>
            <a:r>
              <a:rPr lang="en-GB" sz="1300" kern="0">
                <a:latin typeface="Trebuchet MS" panose="020B0603020202020204" pitchFamily="34" charset="0"/>
                <a:cs typeface="Arial" panose="020B0604020202020204" pitchFamily="34" charset="0"/>
              </a:rPr>
              <a:t>[Supporting points – not in bold]</a:t>
            </a:r>
          </a:p>
          <a:p>
            <a:pPr marL="285750" indent="-285750">
              <a:spcAft>
                <a:spcPts val="1200"/>
              </a:spcAft>
              <a:buClr>
                <a:schemeClr val="tx2"/>
              </a:buClr>
              <a:buFont typeface="Arial" panose="020B0604020202020204" pitchFamily="34" charset="0"/>
              <a:buChar char="•"/>
            </a:pPr>
            <a:endParaRPr lang="en-GB" sz="1300" kern="0">
              <a:latin typeface="Trebuchet MS" panose="020B0603020202020204" pitchFamily="34" charset="0"/>
              <a:cs typeface="Arial" panose="020B0604020202020204" pitchFamily="34" charset="0"/>
            </a:endParaRPr>
          </a:p>
        </p:txBody>
      </p:sp>
    </p:spTree>
    <p:extLst>
      <p:ext uri="{BB962C8B-B14F-4D97-AF65-F5344CB8AC3E}">
        <p14:creationId xmlns:p14="http://schemas.microsoft.com/office/powerpoint/2010/main" val="2234430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4DEF996-FB71-410D-A4BA-D894CEE4804C}"/>
              </a:ext>
            </a:extLst>
          </p:cNvPr>
          <p:cNvSpPr>
            <a:spLocks noGrp="1"/>
          </p:cNvSpPr>
          <p:nvPr>
            <p:ph type="sldNum" sz="quarter" idx="10"/>
          </p:nvPr>
        </p:nvSpPr>
        <p:spPr/>
        <p:txBody>
          <a:bodyPr/>
          <a:lstStyle/>
          <a:p>
            <a:fld id="{5D5369AF-0EB7-4BAF-8B64-14FFB1E0C7EA}" type="slidenum">
              <a:rPr lang="en-GB" smtClean="0"/>
              <a:pPr/>
              <a:t>‹#›</a:t>
            </a:fld>
            <a:endParaRPr lang="en-GB"/>
          </a:p>
        </p:txBody>
      </p:sp>
      <p:sp>
        <p:nvSpPr>
          <p:cNvPr id="4" name="Title 1">
            <a:extLst>
              <a:ext uri="{FF2B5EF4-FFF2-40B4-BE49-F238E27FC236}">
                <a16:creationId xmlns:a16="http://schemas.microsoft.com/office/drawing/2014/main" id="{37B58780-B96B-48B8-96C5-CE9C7ECB2EE3}"/>
              </a:ext>
            </a:extLst>
          </p:cNvPr>
          <p:cNvSpPr>
            <a:spLocks noGrp="1"/>
          </p:cNvSpPr>
          <p:nvPr>
            <p:ph type="title" hasCustomPrompt="1"/>
          </p:nvPr>
        </p:nvSpPr>
        <p:spPr>
          <a:xfrm>
            <a:off x="522493" y="303439"/>
            <a:ext cx="11162649" cy="656173"/>
          </a:xfrm>
        </p:spPr>
        <p:txBody>
          <a:bodyPr lIns="36000" rIns="36000" bIns="0"/>
          <a:lstStyle>
            <a:lvl1pPr>
              <a:defRPr lang="en-GB" sz="2400" b="0" dirty="0">
                <a:solidFill>
                  <a:schemeClr val="tx2"/>
                </a:solidFill>
                <a:latin typeface="Trebuchet MS" panose="020B0603020202020204" pitchFamily="34" charset="0"/>
                <a:ea typeface="+mj-ea"/>
                <a:cs typeface="Arial" panose="020B0604020202020204" pitchFamily="34" charset="0"/>
              </a:defRPr>
            </a:lvl1pPr>
          </a:lstStyle>
          <a:p>
            <a:r>
              <a:rPr lang="en-US"/>
              <a:t>Click here to edit title</a:t>
            </a:r>
            <a:endParaRPr lang="en-GB"/>
          </a:p>
        </p:txBody>
      </p:sp>
      <p:grpSp>
        <p:nvGrpSpPr>
          <p:cNvPr id="5" name="btfpColumnHeaderBox838172">
            <a:extLst>
              <a:ext uri="{FF2B5EF4-FFF2-40B4-BE49-F238E27FC236}">
                <a16:creationId xmlns:a16="http://schemas.microsoft.com/office/drawing/2014/main" id="{0448A48E-C7DB-41A4-BB41-BA227D226E31}"/>
              </a:ext>
            </a:extLst>
          </p:cNvPr>
          <p:cNvGrpSpPr/>
          <p:nvPr userDrawn="1">
            <p:custDataLst>
              <p:tags r:id="rId1"/>
            </p:custDataLst>
          </p:nvPr>
        </p:nvGrpSpPr>
        <p:grpSpPr>
          <a:xfrm>
            <a:off x="533108" y="1679889"/>
            <a:ext cx="3226092" cy="324868"/>
            <a:chOff x="330200" y="1183972"/>
            <a:chExt cx="5495529" cy="324868"/>
          </a:xfrm>
        </p:grpSpPr>
        <p:sp>
          <p:nvSpPr>
            <p:cNvPr id="6" name="btfpColumnHeaderBoxText838172">
              <a:extLst>
                <a:ext uri="{FF2B5EF4-FFF2-40B4-BE49-F238E27FC236}">
                  <a16:creationId xmlns:a16="http://schemas.microsoft.com/office/drawing/2014/main" id="{835B26FC-C41B-479F-BC1F-FC8E4252B052}"/>
                </a:ext>
              </a:extLst>
            </p:cNvPr>
            <p:cNvSpPr txBox="1"/>
            <p:nvPr>
              <p:custDataLst>
                <p:tags r:id="rId8"/>
              </p:custDataLst>
            </p:nvPr>
          </p:nvSpPr>
          <p:spPr bwMode="gray">
            <a:xfrm>
              <a:off x="330200" y="1183972"/>
              <a:ext cx="5495529" cy="318997"/>
            </a:xfrm>
            <a:prstGeom prst="rect">
              <a:avLst/>
            </a:prstGeom>
            <a:noFill/>
          </p:spPr>
          <p:txBody>
            <a:bodyPr vert="horz" wrap="square" lIns="36036" tIns="36036" rIns="36036" bIns="36036" rtlCol="0" anchor="b">
              <a:spAutoFit/>
            </a:bodyPr>
            <a:lstStyle/>
            <a:p>
              <a:pPr marL="0" indent="0">
                <a:spcBef>
                  <a:spcPct val="0"/>
                </a:spcBef>
                <a:buNone/>
              </a:pPr>
              <a:r>
                <a:rPr lang="en-GB" sz="1600">
                  <a:solidFill>
                    <a:schemeClr val="tx2"/>
                  </a:solidFill>
                  <a:latin typeface="Trebuchet MS" panose="020B0603020202020204" pitchFamily="34" charset="0"/>
                </a:rPr>
                <a:t>Supporting point</a:t>
              </a:r>
            </a:p>
          </p:txBody>
        </p:sp>
        <p:cxnSp>
          <p:nvCxnSpPr>
            <p:cNvPr id="7" name="btfpColumnHeaderBoxLine838172">
              <a:extLst>
                <a:ext uri="{FF2B5EF4-FFF2-40B4-BE49-F238E27FC236}">
                  <a16:creationId xmlns:a16="http://schemas.microsoft.com/office/drawing/2014/main" id="{348D7A54-F74C-4A66-91C4-1081468EFE55}"/>
                </a:ext>
              </a:extLst>
            </p:cNvPr>
            <p:cNvCxnSpPr/>
            <p:nvPr>
              <p:custDataLst>
                <p:tags r:id="rId9"/>
              </p:custDataLst>
            </p:nvPr>
          </p:nvCxnSpPr>
          <p:spPr bwMode="gray">
            <a:xfrm>
              <a:off x="330200" y="1508840"/>
              <a:ext cx="5495529" cy="0"/>
            </a:xfrm>
            <a:prstGeom prst="line">
              <a:avLst/>
            </a:prstGeom>
            <a:ln w="9525" cap="flat">
              <a:solidFill>
                <a:schemeClr val="tx2"/>
              </a:solidFill>
              <a:miter lim="800000"/>
              <a:tailEnd type="none" w="med" len="lg"/>
            </a:ln>
          </p:spPr>
          <p:style>
            <a:lnRef idx="1">
              <a:schemeClr val="accent1"/>
            </a:lnRef>
            <a:fillRef idx="0">
              <a:schemeClr val="accent1"/>
            </a:fillRef>
            <a:effectRef idx="0">
              <a:schemeClr val="accent1"/>
            </a:effectRef>
            <a:fontRef idx="minor">
              <a:schemeClr val="tx1"/>
            </a:fontRef>
          </p:style>
        </p:cxnSp>
      </p:grpSp>
      <p:grpSp>
        <p:nvGrpSpPr>
          <p:cNvPr id="8" name="btfpColumnHeaderBox838172">
            <a:extLst>
              <a:ext uri="{FF2B5EF4-FFF2-40B4-BE49-F238E27FC236}">
                <a16:creationId xmlns:a16="http://schemas.microsoft.com/office/drawing/2014/main" id="{0E489D54-5432-489A-A74E-9C690CD9C343}"/>
              </a:ext>
            </a:extLst>
          </p:cNvPr>
          <p:cNvGrpSpPr/>
          <p:nvPr userDrawn="1">
            <p:custDataLst>
              <p:tags r:id="rId2"/>
            </p:custDataLst>
          </p:nvPr>
        </p:nvGrpSpPr>
        <p:grpSpPr>
          <a:xfrm>
            <a:off x="4415630" y="1679889"/>
            <a:ext cx="3226092" cy="324868"/>
            <a:chOff x="330200" y="1183972"/>
            <a:chExt cx="5495529" cy="324868"/>
          </a:xfrm>
        </p:grpSpPr>
        <p:sp>
          <p:nvSpPr>
            <p:cNvPr id="9" name="btfpColumnHeaderBoxText838172">
              <a:extLst>
                <a:ext uri="{FF2B5EF4-FFF2-40B4-BE49-F238E27FC236}">
                  <a16:creationId xmlns:a16="http://schemas.microsoft.com/office/drawing/2014/main" id="{AA2AB9D2-0B34-48C1-9BC7-07F013B34792}"/>
                </a:ext>
              </a:extLst>
            </p:cNvPr>
            <p:cNvSpPr txBox="1"/>
            <p:nvPr>
              <p:custDataLst>
                <p:tags r:id="rId6"/>
              </p:custDataLst>
            </p:nvPr>
          </p:nvSpPr>
          <p:spPr bwMode="gray">
            <a:xfrm>
              <a:off x="330200" y="1183972"/>
              <a:ext cx="5495529" cy="318997"/>
            </a:xfrm>
            <a:prstGeom prst="rect">
              <a:avLst/>
            </a:prstGeom>
            <a:noFill/>
          </p:spPr>
          <p:txBody>
            <a:bodyPr vert="horz" wrap="square" lIns="36036" tIns="36036" rIns="36036" bIns="36036" rtlCol="0" anchor="b">
              <a:spAutoFit/>
            </a:bodyPr>
            <a:lstStyle/>
            <a:p>
              <a:pPr marL="0" indent="0">
                <a:spcBef>
                  <a:spcPct val="0"/>
                </a:spcBef>
                <a:buNone/>
              </a:pPr>
              <a:r>
                <a:rPr lang="en-GB" sz="1600">
                  <a:solidFill>
                    <a:schemeClr val="tx2"/>
                  </a:solidFill>
                  <a:latin typeface="Trebuchet MS" panose="020B0603020202020204" pitchFamily="34" charset="0"/>
                </a:rPr>
                <a:t>Supporting point</a:t>
              </a:r>
            </a:p>
          </p:txBody>
        </p:sp>
        <p:cxnSp>
          <p:nvCxnSpPr>
            <p:cNvPr id="10" name="btfpColumnHeaderBoxLine838172">
              <a:extLst>
                <a:ext uri="{FF2B5EF4-FFF2-40B4-BE49-F238E27FC236}">
                  <a16:creationId xmlns:a16="http://schemas.microsoft.com/office/drawing/2014/main" id="{D15661EA-808D-4B66-908D-236278E538BA}"/>
                </a:ext>
              </a:extLst>
            </p:cNvPr>
            <p:cNvCxnSpPr/>
            <p:nvPr>
              <p:custDataLst>
                <p:tags r:id="rId7"/>
              </p:custDataLst>
            </p:nvPr>
          </p:nvCxnSpPr>
          <p:spPr bwMode="gray">
            <a:xfrm>
              <a:off x="330200" y="1508840"/>
              <a:ext cx="5495529" cy="0"/>
            </a:xfrm>
            <a:prstGeom prst="line">
              <a:avLst/>
            </a:prstGeom>
            <a:ln w="9525" cap="flat">
              <a:solidFill>
                <a:schemeClr val="tx2"/>
              </a:solidFill>
              <a:miter lim="800000"/>
              <a:tailEnd type="none" w="med" len="lg"/>
            </a:ln>
          </p:spPr>
          <p:style>
            <a:lnRef idx="1">
              <a:schemeClr val="accent1"/>
            </a:lnRef>
            <a:fillRef idx="0">
              <a:schemeClr val="accent1"/>
            </a:fillRef>
            <a:effectRef idx="0">
              <a:schemeClr val="accent1"/>
            </a:effectRef>
            <a:fontRef idx="minor">
              <a:schemeClr val="tx1"/>
            </a:fontRef>
          </p:style>
        </p:cxnSp>
      </p:grpSp>
      <p:grpSp>
        <p:nvGrpSpPr>
          <p:cNvPr id="11" name="btfpColumnHeaderBox838172">
            <a:extLst>
              <a:ext uri="{FF2B5EF4-FFF2-40B4-BE49-F238E27FC236}">
                <a16:creationId xmlns:a16="http://schemas.microsoft.com/office/drawing/2014/main" id="{18473FE2-0161-4D54-A970-5C79A5EFDF5C}"/>
              </a:ext>
            </a:extLst>
          </p:cNvPr>
          <p:cNvGrpSpPr/>
          <p:nvPr userDrawn="1">
            <p:custDataLst>
              <p:tags r:id="rId3"/>
            </p:custDataLst>
          </p:nvPr>
        </p:nvGrpSpPr>
        <p:grpSpPr>
          <a:xfrm>
            <a:off x="8288578" y="1679889"/>
            <a:ext cx="3226092" cy="324868"/>
            <a:chOff x="330200" y="1183972"/>
            <a:chExt cx="5495529" cy="324868"/>
          </a:xfrm>
        </p:grpSpPr>
        <p:sp>
          <p:nvSpPr>
            <p:cNvPr id="12" name="btfpColumnHeaderBoxText838172">
              <a:extLst>
                <a:ext uri="{FF2B5EF4-FFF2-40B4-BE49-F238E27FC236}">
                  <a16:creationId xmlns:a16="http://schemas.microsoft.com/office/drawing/2014/main" id="{E8E2F356-535C-4D23-8744-C027E5AF693A}"/>
                </a:ext>
              </a:extLst>
            </p:cNvPr>
            <p:cNvSpPr txBox="1"/>
            <p:nvPr>
              <p:custDataLst>
                <p:tags r:id="rId4"/>
              </p:custDataLst>
            </p:nvPr>
          </p:nvSpPr>
          <p:spPr bwMode="gray">
            <a:xfrm>
              <a:off x="330200" y="1183972"/>
              <a:ext cx="5495529" cy="318997"/>
            </a:xfrm>
            <a:prstGeom prst="rect">
              <a:avLst/>
            </a:prstGeom>
            <a:noFill/>
          </p:spPr>
          <p:txBody>
            <a:bodyPr vert="horz" wrap="square" lIns="36036" tIns="36036" rIns="36036" bIns="36036" rtlCol="0" anchor="b">
              <a:spAutoFit/>
            </a:bodyPr>
            <a:lstStyle/>
            <a:p>
              <a:pPr marL="0" indent="0">
                <a:spcBef>
                  <a:spcPct val="0"/>
                </a:spcBef>
                <a:buNone/>
              </a:pPr>
              <a:r>
                <a:rPr lang="en-GB" sz="1600">
                  <a:solidFill>
                    <a:schemeClr val="tx2"/>
                  </a:solidFill>
                  <a:latin typeface="Trebuchet MS" panose="020B0603020202020204" pitchFamily="34" charset="0"/>
                </a:rPr>
                <a:t>Supporting point</a:t>
              </a:r>
            </a:p>
          </p:txBody>
        </p:sp>
        <p:cxnSp>
          <p:nvCxnSpPr>
            <p:cNvPr id="13" name="btfpColumnHeaderBoxLine838172">
              <a:extLst>
                <a:ext uri="{FF2B5EF4-FFF2-40B4-BE49-F238E27FC236}">
                  <a16:creationId xmlns:a16="http://schemas.microsoft.com/office/drawing/2014/main" id="{3215F554-190E-4DC3-B519-FB20D313CB60}"/>
                </a:ext>
              </a:extLst>
            </p:cNvPr>
            <p:cNvCxnSpPr/>
            <p:nvPr>
              <p:custDataLst>
                <p:tags r:id="rId5"/>
              </p:custDataLst>
            </p:nvPr>
          </p:nvCxnSpPr>
          <p:spPr bwMode="gray">
            <a:xfrm>
              <a:off x="330200" y="1508840"/>
              <a:ext cx="5495529" cy="0"/>
            </a:xfrm>
            <a:prstGeom prst="line">
              <a:avLst/>
            </a:prstGeom>
            <a:ln w="9525" cap="flat">
              <a:solidFill>
                <a:schemeClr val="tx2"/>
              </a:solidFill>
              <a:miter lim="800000"/>
              <a:tailEnd type="none" w="med" len="lg"/>
            </a:ln>
          </p:spPr>
          <p:style>
            <a:lnRef idx="1">
              <a:schemeClr val="accent1"/>
            </a:lnRef>
            <a:fillRef idx="0">
              <a:schemeClr val="accent1"/>
            </a:fillRef>
            <a:effectRef idx="0">
              <a:schemeClr val="accent1"/>
            </a:effectRef>
            <a:fontRef idx="minor">
              <a:schemeClr val="tx1"/>
            </a:fontRef>
          </p:style>
        </p:cxnSp>
      </p:grpSp>
      <p:sp>
        <p:nvSpPr>
          <p:cNvPr id="14" name="TextBox 13">
            <a:extLst>
              <a:ext uri="{FF2B5EF4-FFF2-40B4-BE49-F238E27FC236}">
                <a16:creationId xmlns:a16="http://schemas.microsoft.com/office/drawing/2014/main" id="{D9BA01FC-AEC2-4375-91B4-8060F473F2FB}"/>
              </a:ext>
            </a:extLst>
          </p:cNvPr>
          <p:cNvSpPr txBox="1"/>
          <p:nvPr userDrawn="1"/>
        </p:nvSpPr>
        <p:spPr bwMode="auto">
          <a:xfrm>
            <a:off x="522493" y="2308061"/>
            <a:ext cx="3236707" cy="1615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a:spcAft>
                <a:spcPts val="1200"/>
              </a:spcAft>
            </a:pPr>
            <a:r>
              <a:rPr lang="en-GB" sz="1300" b="1" kern="0">
                <a:latin typeface="Trebuchet MS" panose="020B0603020202020204" pitchFamily="34" charset="0"/>
                <a:cs typeface="Arial" panose="020B0604020202020204" pitchFamily="34" charset="0"/>
              </a:rPr>
              <a:t>[Main point – in bold]</a:t>
            </a:r>
          </a:p>
          <a:p>
            <a:pPr marL="285750" indent="-285750">
              <a:spcAft>
                <a:spcPts val="1200"/>
              </a:spcAft>
              <a:buClr>
                <a:schemeClr val="tx2"/>
              </a:buClr>
              <a:buFont typeface="Arial" panose="020B0604020202020204" pitchFamily="34" charset="0"/>
              <a:buChar char="•"/>
            </a:pPr>
            <a:r>
              <a:rPr lang="en-GB" sz="1300" kern="0">
                <a:latin typeface="Trebuchet MS" panose="020B0603020202020204" pitchFamily="34" charset="0"/>
                <a:cs typeface="Arial" panose="020B0604020202020204" pitchFamily="34" charset="0"/>
              </a:rPr>
              <a:t>[Supporting points – not in bold]</a:t>
            </a:r>
          </a:p>
          <a:p>
            <a:pPr marL="541338" lvl="1" indent="-187325">
              <a:spcAft>
                <a:spcPts val="1200"/>
              </a:spcAft>
              <a:buClr>
                <a:schemeClr val="tx2"/>
              </a:buClr>
              <a:buFont typeface="Trebuchet MS" panose="020B0603020202020204" pitchFamily="34" charset="0"/>
              <a:buChar char="‐"/>
            </a:pPr>
            <a:r>
              <a:rPr lang="en-GB" sz="1300" kern="0">
                <a:latin typeface="Trebuchet MS" panose="020B0603020202020204" pitchFamily="34" charset="0"/>
                <a:cs typeface="Arial" panose="020B0604020202020204" pitchFamily="34" charset="0"/>
              </a:rPr>
              <a:t>[Sub-bullet if needed]</a:t>
            </a:r>
          </a:p>
          <a:p>
            <a:pPr marL="285750" indent="-285750">
              <a:spcAft>
                <a:spcPts val="1200"/>
              </a:spcAft>
              <a:buClr>
                <a:schemeClr val="tx2"/>
              </a:buClr>
              <a:buFont typeface="Arial" panose="020B0604020202020204" pitchFamily="34" charset="0"/>
              <a:buChar char="•"/>
            </a:pPr>
            <a:r>
              <a:rPr lang="en-GB" sz="1300" kern="0">
                <a:latin typeface="Trebuchet MS" panose="020B0603020202020204" pitchFamily="34" charset="0"/>
                <a:cs typeface="Arial" panose="020B0604020202020204" pitchFamily="34" charset="0"/>
              </a:rPr>
              <a:t>[Supporting points – not in bold]</a:t>
            </a:r>
          </a:p>
          <a:p>
            <a:pPr marL="285750" indent="-285750">
              <a:spcAft>
                <a:spcPts val="1200"/>
              </a:spcAft>
              <a:buClr>
                <a:schemeClr val="tx2"/>
              </a:buClr>
              <a:buFont typeface="Arial" panose="020B0604020202020204" pitchFamily="34" charset="0"/>
              <a:buChar char="•"/>
            </a:pPr>
            <a:endParaRPr lang="en-GB" sz="1300" kern="0">
              <a:latin typeface="Trebuchet MS" panose="020B0603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54808321-2AA6-4FB6-AA2B-1A125ABCA9FD}"/>
              </a:ext>
            </a:extLst>
          </p:cNvPr>
          <p:cNvSpPr txBox="1"/>
          <p:nvPr userDrawn="1"/>
        </p:nvSpPr>
        <p:spPr bwMode="auto">
          <a:xfrm>
            <a:off x="4415630" y="2308061"/>
            <a:ext cx="3236707" cy="1615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a:spcAft>
                <a:spcPts val="1200"/>
              </a:spcAft>
            </a:pPr>
            <a:r>
              <a:rPr lang="en-GB" sz="1300" b="1" kern="0">
                <a:latin typeface="Trebuchet MS" panose="020B0603020202020204" pitchFamily="34" charset="0"/>
                <a:cs typeface="Arial" panose="020B0604020202020204" pitchFamily="34" charset="0"/>
              </a:rPr>
              <a:t>[Main point – in bold]</a:t>
            </a:r>
          </a:p>
          <a:p>
            <a:pPr marL="285750" indent="-285750">
              <a:spcAft>
                <a:spcPts val="1200"/>
              </a:spcAft>
              <a:buClr>
                <a:schemeClr val="tx2"/>
              </a:buClr>
              <a:buFont typeface="Arial" panose="020B0604020202020204" pitchFamily="34" charset="0"/>
              <a:buChar char="•"/>
            </a:pPr>
            <a:r>
              <a:rPr lang="en-GB" sz="1300" kern="0">
                <a:latin typeface="Trebuchet MS" panose="020B0603020202020204" pitchFamily="34" charset="0"/>
                <a:cs typeface="Arial" panose="020B0604020202020204" pitchFamily="34" charset="0"/>
              </a:rPr>
              <a:t>[Supporting points – not in bold]</a:t>
            </a:r>
          </a:p>
          <a:p>
            <a:pPr marL="541338" lvl="1" indent="-187325">
              <a:spcAft>
                <a:spcPts val="1200"/>
              </a:spcAft>
              <a:buClr>
                <a:schemeClr val="tx2"/>
              </a:buClr>
              <a:buFont typeface="Trebuchet MS" panose="020B0603020202020204" pitchFamily="34" charset="0"/>
              <a:buChar char="‐"/>
            </a:pPr>
            <a:r>
              <a:rPr lang="en-GB" sz="1300" kern="0">
                <a:latin typeface="Trebuchet MS" panose="020B0603020202020204" pitchFamily="34" charset="0"/>
                <a:cs typeface="Arial" panose="020B0604020202020204" pitchFamily="34" charset="0"/>
              </a:rPr>
              <a:t>[Sub-bullet if needed]</a:t>
            </a:r>
          </a:p>
          <a:p>
            <a:pPr marL="285750" indent="-285750">
              <a:spcAft>
                <a:spcPts val="1200"/>
              </a:spcAft>
              <a:buClr>
                <a:schemeClr val="tx2"/>
              </a:buClr>
              <a:buFont typeface="Arial" panose="020B0604020202020204" pitchFamily="34" charset="0"/>
              <a:buChar char="•"/>
            </a:pPr>
            <a:r>
              <a:rPr lang="en-GB" sz="1300" kern="0">
                <a:latin typeface="Trebuchet MS" panose="020B0603020202020204" pitchFamily="34" charset="0"/>
                <a:cs typeface="Arial" panose="020B0604020202020204" pitchFamily="34" charset="0"/>
              </a:rPr>
              <a:t>[Supporting points – not in bold]</a:t>
            </a:r>
          </a:p>
          <a:p>
            <a:pPr marL="285750" indent="-285750">
              <a:spcAft>
                <a:spcPts val="1200"/>
              </a:spcAft>
              <a:buClr>
                <a:schemeClr val="tx2"/>
              </a:buClr>
              <a:buFont typeface="Arial" panose="020B0604020202020204" pitchFamily="34" charset="0"/>
              <a:buChar char="•"/>
            </a:pPr>
            <a:endParaRPr lang="en-GB" sz="1300" kern="0">
              <a:latin typeface="Trebuchet MS" panose="020B0603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D543001E-E979-4F70-9DAB-740463160A25}"/>
              </a:ext>
            </a:extLst>
          </p:cNvPr>
          <p:cNvSpPr txBox="1"/>
          <p:nvPr userDrawn="1"/>
        </p:nvSpPr>
        <p:spPr bwMode="auto">
          <a:xfrm>
            <a:off x="8277963" y="2308061"/>
            <a:ext cx="3236707" cy="1615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a:spcAft>
                <a:spcPts val="1200"/>
              </a:spcAft>
            </a:pPr>
            <a:r>
              <a:rPr lang="en-GB" sz="1300" b="1" kern="0">
                <a:latin typeface="Trebuchet MS" panose="020B0603020202020204" pitchFamily="34" charset="0"/>
                <a:cs typeface="Arial" panose="020B0604020202020204" pitchFamily="34" charset="0"/>
              </a:rPr>
              <a:t>[Main point – in bold]</a:t>
            </a:r>
          </a:p>
          <a:p>
            <a:pPr marL="285750" indent="-285750">
              <a:spcAft>
                <a:spcPts val="1200"/>
              </a:spcAft>
              <a:buClr>
                <a:schemeClr val="tx2"/>
              </a:buClr>
              <a:buFont typeface="Arial" panose="020B0604020202020204" pitchFamily="34" charset="0"/>
              <a:buChar char="•"/>
            </a:pPr>
            <a:r>
              <a:rPr lang="en-GB" sz="1300" kern="0">
                <a:latin typeface="Trebuchet MS" panose="020B0603020202020204" pitchFamily="34" charset="0"/>
                <a:cs typeface="Arial" panose="020B0604020202020204" pitchFamily="34" charset="0"/>
              </a:rPr>
              <a:t>[Supporting points – not in bold]</a:t>
            </a:r>
          </a:p>
          <a:p>
            <a:pPr marL="541338" lvl="1" indent="-187325">
              <a:spcAft>
                <a:spcPts val="1200"/>
              </a:spcAft>
              <a:buClr>
                <a:schemeClr val="tx2"/>
              </a:buClr>
              <a:buFont typeface="Trebuchet MS" panose="020B0603020202020204" pitchFamily="34" charset="0"/>
              <a:buChar char="‐"/>
            </a:pPr>
            <a:r>
              <a:rPr lang="en-GB" sz="1300" kern="0">
                <a:latin typeface="Trebuchet MS" panose="020B0603020202020204" pitchFamily="34" charset="0"/>
                <a:cs typeface="Arial" panose="020B0604020202020204" pitchFamily="34" charset="0"/>
              </a:rPr>
              <a:t>[Sub-bullet if needed]</a:t>
            </a:r>
          </a:p>
          <a:p>
            <a:pPr marL="285750" indent="-285750">
              <a:spcAft>
                <a:spcPts val="1200"/>
              </a:spcAft>
              <a:buClr>
                <a:schemeClr val="tx2"/>
              </a:buClr>
              <a:buFont typeface="Arial" panose="020B0604020202020204" pitchFamily="34" charset="0"/>
              <a:buChar char="•"/>
            </a:pPr>
            <a:r>
              <a:rPr lang="en-GB" sz="1300" kern="0">
                <a:latin typeface="Trebuchet MS" panose="020B0603020202020204" pitchFamily="34" charset="0"/>
                <a:cs typeface="Arial" panose="020B0604020202020204" pitchFamily="34" charset="0"/>
              </a:rPr>
              <a:t>[Supporting points – not in bold]</a:t>
            </a:r>
          </a:p>
          <a:p>
            <a:pPr marL="285750" indent="-285750">
              <a:spcAft>
                <a:spcPts val="1200"/>
              </a:spcAft>
              <a:buClr>
                <a:schemeClr val="tx2"/>
              </a:buClr>
              <a:buFont typeface="Arial" panose="020B0604020202020204" pitchFamily="34" charset="0"/>
              <a:buChar char="•"/>
            </a:pPr>
            <a:endParaRPr lang="en-GB" sz="1300" kern="0">
              <a:latin typeface="Trebuchet MS" panose="020B0603020202020204" pitchFamily="34" charset="0"/>
              <a:cs typeface="Arial" panose="020B0604020202020204" pitchFamily="34" charset="0"/>
            </a:endParaRPr>
          </a:p>
        </p:txBody>
      </p:sp>
    </p:spTree>
    <p:extLst>
      <p:ext uri="{BB962C8B-B14F-4D97-AF65-F5344CB8AC3E}">
        <p14:creationId xmlns:p14="http://schemas.microsoft.com/office/powerpoint/2010/main" val="3459958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3_Title Only">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955" y="1589"/>
          <a:ext cx="1953"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955" y="1589"/>
                        <a:ext cx="1953" cy="1587"/>
                      </a:xfrm>
                      <a:prstGeom prst="rect">
                        <a:avLst/>
                      </a:prstGeom>
                    </p:spPr>
                  </p:pic>
                </p:oleObj>
              </mc:Fallback>
            </mc:AlternateContent>
          </a:graphicData>
        </a:graphic>
      </p:graphicFrame>
      <p:sp>
        <p:nvSpPr>
          <p:cNvPr id="5" name="Slide Number Placeholder 4"/>
          <p:cNvSpPr>
            <a:spLocks noGrp="1"/>
          </p:cNvSpPr>
          <p:nvPr>
            <p:ph type="sldNum" sz="quarter" idx="12"/>
          </p:nvPr>
        </p:nvSpPr>
        <p:spPr/>
        <p:txBody>
          <a:bodyPr/>
          <a:lstStyle/>
          <a:p>
            <a:fld id="{437445D4-4164-4F1D-B2B1-EEBF42FB72AA}" type="slidenum">
              <a:rPr lang="en-GB" smtClean="0"/>
              <a:pPr/>
              <a:t>‹#›</a:t>
            </a:fld>
            <a:endParaRPr lang="en-GB"/>
          </a:p>
        </p:txBody>
      </p:sp>
      <p:sp>
        <p:nvSpPr>
          <p:cNvPr id="4" name="Title 1"/>
          <p:cNvSpPr>
            <a:spLocks noGrp="1"/>
          </p:cNvSpPr>
          <p:nvPr>
            <p:ph type="title"/>
          </p:nvPr>
        </p:nvSpPr>
        <p:spPr>
          <a:xfrm>
            <a:off x="287382" y="190999"/>
            <a:ext cx="11665269" cy="695122"/>
          </a:xfrm>
        </p:spPr>
        <p:txBody>
          <a:bodyPr wrap="square">
            <a:noAutofit/>
          </a:bodyPr>
          <a:lstStyle/>
          <a:p>
            <a:r>
              <a:rPr lang="en-US"/>
              <a:t>Click to edit Master title style</a:t>
            </a:r>
            <a:endParaRPr lang="en-GB"/>
          </a:p>
        </p:txBody>
      </p:sp>
    </p:spTree>
    <p:extLst>
      <p:ext uri="{BB962C8B-B14F-4D97-AF65-F5344CB8AC3E}">
        <p14:creationId xmlns:p14="http://schemas.microsoft.com/office/powerpoint/2010/main" val="144812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itle and Content slide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lvl1pPr algn="ctr">
              <a:defRPr/>
            </a:lvl1pPr>
          </a:lstStyle>
          <a:p>
            <a:r>
              <a:rPr lang="en-GB"/>
              <a:t>OFFICIAL - SENSITIVE</a:t>
            </a:r>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
        <p:nvSpPr>
          <p:cNvPr id="8" name="Content Placeholder 7">
            <a:extLst>
              <a:ext uri="{FF2B5EF4-FFF2-40B4-BE49-F238E27FC236}">
                <a16:creationId xmlns:a16="http://schemas.microsoft.com/office/drawing/2014/main" id="{41D13415-7349-4248-AADB-203192A0296E}"/>
              </a:ext>
            </a:extLst>
          </p:cNvPr>
          <p:cNvSpPr>
            <a:spLocks noGrp="1"/>
          </p:cNvSpPr>
          <p:nvPr>
            <p:ph sz="quarter" idx="12"/>
          </p:nvPr>
        </p:nvSpPr>
        <p:spPr>
          <a:xfrm>
            <a:off x="787201" y="1418400"/>
            <a:ext cx="10648951" cy="4566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584607"/>
      </p:ext>
    </p:extLst>
  </p:cSld>
  <p:clrMapOvr>
    <a:masterClrMapping/>
  </p:clrMapOvr>
  <p:extLst>
    <p:ext uri="{DCECCB84-F9BA-43D5-87BE-67443E8EF086}">
      <p15:sldGuideLst xmlns:p15="http://schemas.microsoft.com/office/powerpoint/2012/main">
        <p15:guide id="1" orient="horz" pos="377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B2D4899-5CCE-4E37-85CC-B750834F1DEA}" type="datetime1">
              <a:rPr lang="en-GB" smtClean="0"/>
              <a:t>03/07/2025</a:t>
            </a:fld>
            <a:endParaRPr lang="en-GB"/>
          </a:p>
        </p:txBody>
      </p:sp>
      <p:sp>
        <p:nvSpPr>
          <p:cNvPr id="5" name="Footer Placeholder 4"/>
          <p:cNvSpPr>
            <a:spLocks noGrp="1"/>
          </p:cNvSpPr>
          <p:nvPr>
            <p:ph type="ftr" sz="quarter" idx="11"/>
          </p:nvPr>
        </p:nvSpPr>
        <p:spPr/>
        <p:txBody>
          <a:bodyPr/>
          <a:lstStyle/>
          <a:p>
            <a:r>
              <a:rPr lang="en-GB"/>
              <a:t>OFFICIAL SENSITIVE - FOR INTERNAL USE ONLY</a:t>
            </a:r>
          </a:p>
        </p:txBody>
      </p:sp>
      <p:sp>
        <p:nvSpPr>
          <p:cNvPr id="6" name="Slide Number Placeholder 5"/>
          <p:cNvSpPr>
            <a:spLocks noGrp="1"/>
          </p:cNvSpPr>
          <p:nvPr>
            <p:ph type="sldNum" sz="quarter" idx="12"/>
          </p:nvPr>
        </p:nvSpPr>
        <p:spPr/>
        <p:txBody>
          <a:bodyPr/>
          <a:lstStyle/>
          <a:p>
            <a:fld id="{9AB4AED6-5DBF-4B4A-A029-A0D51BC0071C}" type="slidenum">
              <a:rPr lang="en-GB" smtClean="0"/>
              <a:t>‹#›</a:t>
            </a:fld>
            <a:endParaRPr lang="en-GB"/>
          </a:p>
        </p:txBody>
      </p:sp>
    </p:spTree>
    <p:extLst>
      <p:ext uri="{BB962C8B-B14F-4D97-AF65-F5344CB8AC3E}">
        <p14:creationId xmlns:p14="http://schemas.microsoft.com/office/powerpoint/2010/main" val="662663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5" Type="http://schemas.openxmlformats.org/officeDocument/2006/relationships/slideLayout" Target="../slideLayouts/slideLayout5.xml"/><Relationship Id="rId10" Type="http://schemas.openxmlformats.org/officeDocument/2006/relationships/tags" Target="../tags/tag1.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0"/>
            </p:custDataLst>
            <p:extLst>
              <p:ext uri="{D42A27DB-BD31-4B8C-83A1-F6EECF244321}">
                <p14:modId xmlns:p14="http://schemas.microsoft.com/office/powerpoint/2010/main" val="3972450061"/>
              </p:ext>
            </p:extLst>
          </p:nvPr>
        </p:nvGraphicFramePr>
        <p:xfrm>
          <a:off x="2166" y="1629"/>
          <a:ext cx="2159" cy="1619"/>
        </p:xfrm>
        <a:graphic>
          <a:graphicData uri="http://schemas.openxmlformats.org/presentationml/2006/ole">
            <mc:AlternateContent xmlns:mc="http://schemas.openxmlformats.org/markup-compatibility/2006">
              <mc:Choice xmlns:v="urn:schemas-microsoft-com:vml" Requires="v">
                <p:oleObj name="think-cell Slide" r:id="rId12" imgW="590" imgH="591" progId="TCLayout.ActiveDocument.1">
                  <p:embed/>
                </p:oleObj>
              </mc:Choice>
              <mc:Fallback>
                <p:oleObj name="think-cell Slide" r:id="rId12" imgW="590" imgH="591" progId="TCLayout.ActiveDocument.1">
                  <p:embed/>
                  <p:pic>
                    <p:nvPicPr>
                      <p:cNvPr id="2" name="Object 1" hidden="1"/>
                      <p:cNvPicPr/>
                      <p:nvPr/>
                    </p:nvPicPr>
                    <p:blipFill>
                      <a:blip r:embed="rId13"/>
                      <a:stretch>
                        <a:fillRect/>
                      </a:stretch>
                    </p:blipFill>
                    <p:spPr>
                      <a:xfrm>
                        <a:off x="2166" y="1629"/>
                        <a:ext cx="2159" cy="1619"/>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A7C0918D-4604-4352-A31A-401A783A591F}"/>
              </a:ext>
            </a:extLst>
          </p:cNvPr>
          <p:cNvSpPr/>
          <p:nvPr userDrawn="1">
            <p:custDataLst>
              <p:tags r:id="rId11"/>
            </p:custDataLst>
          </p:nvPr>
        </p:nvSpPr>
        <p:spPr>
          <a:xfrm>
            <a:off x="2" y="0"/>
            <a:ext cx="211666"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US" sz="2200" b="1" i="0" baseline="0">
              <a:latin typeface="Arial" panose="020B0604020202020204" pitchFamily="34" charset="0"/>
              <a:ea typeface="+mj-ea"/>
              <a:cs typeface="Arial" panose="020B0604020202020204" pitchFamily="34" charset="0"/>
              <a:sym typeface="Arial" panose="020B0604020202020204" pitchFamily="34" charset="0"/>
            </a:endParaRPr>
          </a:p>
        </p:txBody>
      </p:sp>
      <p:sp>
        <p:nvSpPr>
          <p:cNvPr id="1076" name="1. On-page tracker" hidden="1"/>
          <p:cNvSpPr>
            <a:spLocks noChangeArrowheads="1"/>
          </p:cNvSpPr>
          <p:nvPr/>
        </p:nvSpPr>
        <p:spPr bwMode="auto">
          <a:xfrm>
            <a:off x="161990" y="27537"/>
            <a:ext cx="675121" cy="219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GB" sz="1428">
                <a:solidFill>
                  <a:srgbClr val="808080"/>
                </a:solidFill>
              </a:rPr>
              <a:t>TRACKER</a:t>
            </a:r>
          </a:p>
        </p:txBody>
      </p:sp>
      <p:sp>
        <p:nvSpPr>
          <p:cNvPr id="1032" name="3. Unit of measure" hidden="1"/>
          <p:cNvSpPr txBox="1">
            <a:spLocks noChangeArrowheads="1"/>
          </p:cNvSpPr>
          <p:nvPr/>
        </p:nvSpPr>
        <p:spPr bwMode="auto">
          <a:xfrm>
            <a:off x="161986" y="542621"/>
            <a:ext cx="4973989" cy="219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r>
              <a:rPr lang="en-GB" sz="1428">
                <a:solidFill>
                  <a:srgbClr val="808080"/>
                </a:solidFill>
              </a:rPr>
              <a:t>Unit of measure</a:t>
            </a:r>
          </a:p>
        </p:txBody>
      </p:sp>
      <p:grpSp>
        <p:nvGrpSpPr>
          <p:cNvPr id="1315" name="McK Slide Elements"/>
          <p:cNvGrpSpPr>
            <a:grpSpLocks/>
          </p:cNvGrpSpPr>
          <p:nvPr/>
        </p:nvGrpSpPr>
        <p:grpSpPr bwMode="auto">
          <a:xfrm>
            <a:off x="161990" y="6202014"/>
            <a:ext cx="11630453" cy="521559"/>
            <a:chOff x="75" y="3829"/>
            <a:chExt cx="5385" cy="322"/>
          </a:xfrm>
        </p:grpSpPr>
        <p:sp>
          <p:nvSpPr>
            <p:cNvPr id="1151" name="4. Footnote" hidden="1"/>
            <p:cNvSpPr txBox="1">
              <a:spLocks noChangeArrowheads="1"/>
            </p:cNvSpPr>
            <p:nvPr userDrawn="1"/>
          </p:nvSpPr>
          <p:spPr bwMode="auto">
            <a:xfrm>
              <a:off x="75" y="3829"/>
              <a:ext cx="5385"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r>
                <a:rPr lang="en-GB" sz="1020"/>
                <a:t>1 Footnote</a:t>
              </a:r>
            </a:p>
          </p:txBody>
        </p:sp>
        <p:sp>
          <p:nvSpPr>
            <p:cNvPr id="1154" name="5. Source" hidden="1"/>
            <p:cNvSpPr>
              <a:spLocks noChangeArrowheads="1"/>
            </p:cNvSpPr>
            <p:nvPr userDrawn="1"/>
          </p:nvSpPr>
          <p:spPr bwMode="auto">
            <a:xfrm>
              <a:off x="75" y="4054"/>
              <a:ext cx="4323"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lvl1pPr marL="609600" indent="-609600" defTabSz="895350">
                <a:tabLst>
                  <a:tab pos="612775" algn="l"/>
                </a:tabLst>
                <a:defRPr sz="2400">
                  <a:solidFill>
                    <a:schemeClr val="tx1"/>
                  </a:solidFill>
                  <a:latin typeface="Arial" charset="0"/>
                </a:defRPr>
              </a:lvl1pPr>
              <a:lvl2pPr marL="785813" indent="-142875" defTabSz="895350">
                <a:tabLst>
                  <a:tab pos="612775" algn="l"/>
                </a:tabLst>
                <a:defRPr sz="2400">
                  <a:solidFill>
                    <a:schemeClr val="tx1"/>
                  </a:solidFill>
                  <a:latin typeface="Arial" charset="0"/>
                </a:defRPr>
              </a:lvl2pPr>
              <a:lvl3pPr marL="936625" indent="-149225" defTabSz="895350">
                <a:tabLst>
                  <a:tab pos="612775" algn="l"/>
                </a:tabLst>
                <a:defRPr sz="2400">
                  <a:solidFill>
                    <a:schemeClr val="tx1"/>
                  </a:solidFill>
                  <a:latin typeface="Arial" charset="0"/>
                </a:defRPr>
              </a:lvl3pPr>
              <a:lvl4pPr marL="1073150" indent="-134938" defTabSz="895350">
                <a:tabLst>
                  <a:tab pos="612775" algn="l"/>
                </a:tabLst>
                <a:defRPr sz="2400">
                  <a:solidFill>
                    <a:schemeClr val="tx1"/>
                  </a:solidFill>
                  <a:latin typeface="Arial" charset="0"/>
                </a:defRPr>
              </a:lvl4pPr>
              <a:lvl5pPr marL="1223963" indent="-149225" defTabSz="895350">
                <a:tabLst>
                  <a:tab pos="612775" algn="l"/>
                </a:tabLst>
                <a:defRPr sz="2400">
                  <a:solidFill>
                    <a:schemeClr val="tx1"/>
                  </a:solidFill>
                  <a:latin typeface="Arial" charset="0"/>
                </a:defRPr>
              </a:lvl5pPr>
              <a:lvl6pPr marL="1681163" indent="-149225" defTabSz="895350" fontAlgn="base">
                <a:spcBef>
                  <a:spcPct val="0"/>
                </a:spcBef>
                <a:spcAft>
                  <a:spcPct val="0"/>
                </a:spcAft>
                <a:tabLst>
                  <a:tab pos="612775" algn="l"/>
                </a:tabLst>
                <a:defRPr sz="2400">
                  <a:solidFill>
                    <a:schemeClr val="tx1"/>
                  </a:solidFill>
                  <a:latin typeface="Arial" charset="0"/>
                </a:defRPr>
              </a:lvl6pPr>
              <a:lvl7pPr marL="2138363" indent="-149225" defTabSz="895350" fontAlgn="base">
                <a:spcBef>
                  <a:spcPct val="0"/>
                </a:spcBef>
                <a:spcAft>
                  <a:spcPct val="0"/>
                </a:spcAft>
                <a:tabLst>
                  <a:tab pos="612775" algn="l"/>
                </a:tabLst>
                <a:defRPr sz="2400">
                  <a:solidFill>
                    <a:schemeClr val="tx1"/>
                  </a:solidFill>
                  <a:latin typeface="Arial" charset="0"/>
                </a:defRPr>
              </a:lvl7pPr>
              <a:lvl8pPr marL="2595563" indent="-149225" defTabSz="895350" fontAlgn="base">
                <a:spcBef>
                  <a:spcPct val="0"/>
                </a:spcBef>
                <a:spcAft>
                  <a:spcPct val="0"/>
                </a:spcAft>
                <a:tabLst>
                  <a:tab pos="612775" algn="l"/>
                </a:tabLst>
                <a:defRPr sz="2400">
                  <a:solidFill>
                    <a:schemeClr val="tx1"/>
                  </a:solidFill>
                  <a:latin typeface="Arial" charset="0"/>
                </a:defRPr>
              </a:lvl8pPr>
              <a:lvl9pPr marL="3052763" indent="-149225" defTabSz="895350" fontAlgn="base">
                <a:spcBef>
                  <a:spcPct val="0"/>
                </a:spcBef>
                <a:spcAft>
                  <a:spcPct val="0"/>
                </a:spcAft>
                <a:tabLst>
                  <a:tab pos="612775" algn="l"/>
                </a:tabLst>
                <a:defRPr sz="2400">
                  <a:solidFill>
                    <a:schemeClr val="tx1"/>
                  </a:solidFill>
                  <a:latin typeface="Arial" charset="0"/>
                </a:defRPr>
              </a:lvl9pPr>
            </a:lstStyle>
            <a:p>
              <a:r>
                <a:rPr lang="en-GB" sz="1020">
                  <a:solidFill>
                    <a:srgbClr val="000000"/>
                  </a:solidFill>
                </a:rPr>
                <a:t>SOURCE: Source</a:t>
              </a:r>
            </a:p>
          </p:txBody>
        </p:sp>
      </p:grpSp>
      <p:grpSp>
        <p:nvGrpSpPr>
          <p:cNvPr id="1303" name="ACET" hidden="1"/>
          <p:cNvGrpSpPr>
            <a:grpSpLocks/>
          </p:cNvGrpSpPr>
          <p:nvPr/>
        </p:nvGrpSpPr>
        <p:grpSpPr bwMode="auto">
          <a:xfrm>
            <a:off x="1976208" y="1085230"/>
            <a:ext cx="5801189" cy="583108"/>
            <a:chOff x="915" y="670"/>
            <a:chExt cx="2686" cy="360"/>
          </a:xfrm>
        </p:grpSpPr>
        <p:cxnSp>
          <p:nvCxnSpPr>
            <p:cNvPr id="1273" name="AutoShape 249" hidden="1"/>
            <p:cNvCxnSpPr>
              <a:cxnSpLocks noChangeShapeType="1"/>
              <a:stCxn id="1274" idx="4"/>
              <a:endCxn id="1274" idx="6"/>
            </p:cNvCxnSpPr>
            <p:nvPr/>
          </p:nvCxnSpPr>
          <p:spPr bwMode="auto">
            <a:xfrm>
              <a:off x="915" y="1030"/>
              <a:ext cx="2686" cy="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74" name="AutoShape 250" hidden="1"/>
            <p:cNvSpPr>
              <a:spLocks noChangeArrowheads="1"/>
            </p:cNvSpPr>
            <p:nvPr/>
          </p:nvSpPr>
          <p:spPr bwMode="auto">
            <a:xfrm>
              <a:off x="915" y="670"/>
              <a:ext cx="2686" cy="36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r>
                <a:rPr lang="en-GB" sz="1837" b="1"/>
                <a:t>Title</a:t>
              </a:r>
            </a:p>
            <a:p>
              <a:r>
                <a:rPr lang="en-GB" sz="1837">
                  <a:solidFill>
                    <a:srgbClr val="808080"/>
                  </a:solidFill>
                </a:rPr>
                <a:t>Unit of measure</a:t>
              </a:r>
            </a:p>
          </p:txBody>
        </p:sp>
      </p:grpSp>
      <p:sp>
        <p:nvSpPr>
          <p:cNvPr id="1310" name="Rectangle 286"/>
          <p:cNvSpPr>
            <a:spLocks noGrp="1" noChangeArrowheads="1"/>
          </p:cNvSpPr>
          <p:nvPr>
            <p:ph type="body" idx="1"/>
          </p:nvPr>
        </p:nvSpPr>
        <p:spPr bwMode="auto">
          <a:xfrm>
            <a:off x="330927" y="1328815"/>
            <a:ext cx="11354216" cy="4349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t>Text</a:t>
            </a:r>
            <a:endParaRPr lang="en-GB"/>
          </a:p>
        </p:txBody>
      </p:sp>
      <p:sp>
        <p:nvSpPr>
          <p:cNvPr id="1319" name="doc id"/>
          <p:cNvSpPr>
            <a:spLocks noChangeArrowheads="1"/>
          </p:cNvSpPr>
          <p:nvPr/>
        </p:nvSpPr>
        <p:spPr bwMode="auto">
          <a:xfrm>
            <a:off x="10995481" y="37255"/>
            <a:ext cx="894153" cy="124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algn="r"/>
            <a:endParaRPr lang="en-US" sz="816">
              <a:solidFill>
                <a:srgbClr val="000000"/>
              </a:solidFill>
            </a:endParaRPr>
          </a:p>
        </p:txBody>
      </p:sp>
      <p:sp>
        <p:nvSpPr>
          <p:cNvPr id="24" name="Slide Number Placeholder 5"/>
          <p:cNvSpPr>
            <a:spLocks noGrp="1"/>
          </p:cNvSpPr>
          <p:nvPr>
            <p:ph type="sldNum" sz="quarter" idx="4"/>
          </p:nvPr>
        </p:nvSpPr>
        <p:spPr>
          <a:xfrm>
            <a:off x="11514670" y="6566446"/>
            <a:ext cx="478367" cy="155496"/>
          </a:xfrm>
          <a:prstGeom prst="rect">
            <a:avLst/>
          </a:prstGeom>
        </p:spPr>
        <p:txBody>
          <a:bodyPr anchor="ctr"/>
          <a:lstStyle>
            <a:lvl1pPr algn="ctr">
              <a:defRPr sz="900"/>
            </a:lvl1pPr>
          </a:lstStyle>
          <a:p>
            <a:fld id="{5D5369AF-0EB7-4BAF-8B64-14FFB1E0C7EA}" type="slidenum">
              <a:rPr lang="en-GB" smtClean="0"/>
              <a:pPr/>
              <a:t>‹#›</a:t>
            </a:fld>
            <a:endParaRPr lang="en-GB"/>
          </a:p>
        </p:txBody>
      </p:sp>
      <p:sp>
        <p:nvSpPr>
          <p:cNvPr id="3" name="Title Placeholder 2"/>
          <p:cNvSpPr>
            <a:spLocks noGrp="1"/>
          </p:cNvSpPr>
          <p:nvPr>
            <p:ph type="title"/>
          </p:nvPr>
        </p:nvSpPr>
        <p:spPr>
          <a:xfrm>
            <a:off x="330927" y="278117"/>
            <a:ext cx="11354216" cy="656173"/>
          </a:xfrm>
          <a:prstGeom prst="rect">
            <a:avLst/>
          </a:prstGeom>
        </p:spPr>
        <p:txBody>
          <a:bodyPr vert="horz" lIns="91440" tIns="45720" rIns="91440" bIns="45720" rtlCol="0" anchor="b">
            <a:noAutofit/>
          </a:bodyPr>
          <a:lstStyle/>
          <a:p>
            <a:r>
              <a:rPr lang="en-US"/>
              <a:t>Click to edit Master title style</a:t>
            </a:r>
            <a:endParaRPr lang="en-GB"/>
          </a:p>
        </p:txBody>
      </p:sp>
    </p:spTree>
    <p:extLst>
      <p:ext uri="{BB962C8B-B14F-4D97-AF65-F5344CB8AC3E}">
        <p14:creationId xmlns:p14="http://schemas.microsoft.com/office/powerpoint/2010/main" val="2970710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hf hdr="0" ftr="0" dt="0"/>
  <p:txStyles>
    <p:titleStyle>
      <a:lvl1pPr algn="l" defTabSz="913549" rtl="0" eaLnBrk="1" fontAlgn="base" hangingPunct="1">
        <a:spcBef>
          <a:spcPct val="0"/>
        </a:spcBef>
        <a:spcAft>
          <a:spcPct val="0"/>
        </a:spcAft>
        <a:defRPr lang="en-GB" sz="2400" b="1" dirty="0">
          <a:solidFill>
            <a:schemeClr val="tx1"/>
          </a:solidFill>
          <a:latin typeface="Arial" panose="020B0604020202020204" pitchFamily="34" charset="0"/>
          <a:ea typeface="+mj-ea"/>
          <a:cs typeface="Arial" panose="020B0604020202020204" pitchFamily="34" charset="0"/>
        </a:defRPr>
      </a:lvl1pPr>
      <a:lvl2pPr algn="l" defTabSz="913549" rtl="0" eaLnBrk="1" fontAlgn="base" hangingPunct="1">
        <a:spcBef>
          <a:spcPct val="0"/>
        </a:spcBef>
        <a:spcAft>
          <a:spcPct val="0"/>
        </a:spcAft>
        <a:defRPr sz="1939" b="1">
          <a:solidFill>
            <a:schemeClr val="tx2"/>
          </a:solidFill>
          <a:latin typeface="Arial" charset="0"/>
        </a:defRPr>
      </a:lvl2pPr>
      <a:lvl3pPr algn="l" defTabSz="913549" rtl="0" eaLnBrk="1" fontAlgn="base" hangingPunct="1">
        <a:spcBef>
          <a:spcPct val="0"/>
        </a:spcBef>
        <a:spcAft>
          <a:spcPct val="0"/>
        </a:spcAft>
        <a:defRPr sz="1939" b="1">
          <a:solidFill>
            <a:schemeClr val="tx2"/>
          </a:solidFill>
          <a:latin typeface="Arial" charset="0"/>
        </a:defRPr>
      </a:lvl3pPr>
      <a:lvl4pPr algn="l" defTabSz="913549" rtl="0" eaLnBrk="1" fontAlgn="base" hangingPunct="1">
        <a:spcBef>
          <a:spcPct val="0"/>
        </a:spcBef>
        <a:spcAft>
          <a:spcPct val="0"/>
        </a:spcAft>
        <a:defRPr sz="1939" b="1">
          <a:solidFill>
            <a:schemeClr val="tx2"/>
          </a:solidFill>
          <a:latin typeface="Arial" charset="0"/>
        </a:defRPr>
      </a:lvl4pPr>
      <a:lvl5pPr algn="l" defTabSz="913549" rtl="0" eaLnBrk="1" fontAlgn="base" hangingPunct="1">
        <a:spcBef>
          <a:spcPct val="0"/>
        </a:spcBef>
        <a:spcAft>
          <a:spcPct val="0"/>
        </a:spcAft>
        <a:defRPr sz="1939" b="1">
          <a:solidFill>
            <a:schemeClr val="tx2"/>
          </a:solidFill>
          <a:latin typeface="Arial" charset="0"/>
        </a:defRPr>
      </a:lvl5pPr>
      <a:lvl6pPr marL="466493" algn="l" defTabSz="913549" rtl="0" eaLnBrk="1" fontAlgn="base" hangingPunct="1">
        <a:spcBef>
          <a:spcPct val="0"/>
        </a:spcBef>
        <a:spcAft>
          <a:spcPct val="0"/>
        </a:spcAft>
        <a:defRPr sz="1939" b="1">
          <a:solidFill>
            <a:schemeClr val="tx2"/>
          </a:solidFill>
          <a:latin typeface="Arial" charset="0"/>
        </a:defRPr>
      </a:lvl6pPr>
      <a:lvl7pPr marL="932986" algn="l" defTabSz="913549" rtl="0" eaLnBrk="1" fontAlgn="base" hangingPunct="1">
        <a:spcBef>
          <a:spcPct val="0"/>
        </a:spcBef>
        <a:spcAft>
          <a:spcPct val="0"/>
        </a:spcAft>
        <a:defRPr sz="1939" b="1">
          <a:solidFill>
            <a:schemeClr val="tx2"/>
          </a:solidFill>
          <a:latin typeface="Arial" charset="0"/>
        </a:defRPr>
      </a:lvl7pPr>
      <a:lvl8pPr marL="1399478" algn="l" defTabSz="913549" rtl="0" eaLnBrk="1" fontAlgn="base" hangingPunct="1">
        <a:spcBef>
          <a:spcPct val="0"/>
        </a:spcBef>
        <a:spcAft>
          <a:spcPct val="0"/>
        </a:spcAft>
        <a:defRPr sz="1939" b="1">
          <a:solidFill>
            <a:schemeClr val="tx2"/>
          </a:solidFill>
          <a:latin typeface="Arial" charset="0"/>
        </a:defRPr>
      </a:lvl8pPr>
      <a:lvl9pPr marL="1865971" algn="l" defTabSz="913549" rtl="0" eaLnBrk="1" fontAlgn="base" hangingPunct="1">
        <a:spcBef>
          <a:spcPct val="0"/>
        </a:spcBef>
        <a:spcAft>
          <a:spcPct val="0"/>
        </a:spcAft>
        <a:defRPr sz="1939" b="1">
          <a:solidFill>
            <a:schemeClr val="tx2"/>
          </a:solidFill>
          <a:latin typeface="Arial" charset="0"/>
        </a:defRPr>
      </a:lvl9pPr>
    </p:titleStyle>
    <p:bodyStyle>
      <a:lvl1pPr algn="l" defTabSz="913549" rtl="0" eaLnBrk="1" fontAlgn="base" hangingPunct="1">
        <a:spcBef>
          <a:spcPts val="400"/>
        </a:spcBef>
        <a:spcAft>
          <a:spcPct val="0"/>
        </a:spcAft>
        <a:buClr>
          <a:schemeClr val="tx2"/>
        </a:buClr>
        <a:defRPr sz="1400">
          <a:solidFill>
            <a:schemeClr val="tx1"/>
          </a:solidFill>
          <a:latin typeface="Arial" panose="020B0604020202020204" pitchFamily="34" charset="0"/>
          <a:ea typeface="+mn-ea"/>
          <a:cs typeface="Arial" panose="020B0604020202020204" pitchFamily="34" charset="0"/>
        </a:defRPr>
      </a:lvl1pPr>
      <a:lvl2pPr marL="197612" indent="-195992" algn="l" defTabSz="913549" rtl="0" eaLnBrk="1" fontAlgn="base" hangingPunct="1">
        <a:spcBef>
          <a:spcPts val="400"/>
        </a:spcBef>
        <a:spcAft>
          <a:spcPct val="0"/>
        </a:spcAft>
        <a:buClr>
          <a:schemeClr val="tx2"/>
        </a:buClr>
        <a:buSzPct val="125000"/>
        <a:buFont typeface="Arial" charset="0"/>
        <a:buChar char="▪"/>
        <a:defRPr sz="1400">
          <a:solidFill>
            <a:schemeClr val="tx1"/>
          </a:solidFill>
          <a:latin typeface="Arial" panose="020B0604020202020204" pitchFamily="34" charset="0"/>
          <a:cs typeface="Arial" panose="020B0604020202020204" pitchFamily="34" charset="0"/>
        </a:defRPr>
      </a:lvl2pPr>
      <a:lvl3pPr marL="466493" indent="-267261" algn="l" defTabSz="913549" rtl="0" eaLnBrk="1" fontAlgn="base" hangingPunct="1">
        <a:spcBef>
          <a:spcPts val="400"/>
        </a:spcBef>
        <a:spcAft>
          <a:spcPct val="0"/>
        </a:spcAft>
        <a:buClr>
          <a:schemeClr val="tx2"/>
        </a:buClr>
        <a:buSzPct val="120000"/>
        <a:buFont typeface="Arial" charset="0"/>
        <a:buChar char="–"/>
        <a:defRPr sz="1400">
          <a:solidFill>
            <a:schemeClr val="tx1"/>
          </a:solidFill>
          <a:latin typeface="Arial" panose="020B0604020202020204" pitchFamily="34" charset="0"/>
          <a:cs typeface="Arial" panose="020B0604020202020204" pitchFamily="34" charset="0"/>
        </a:defRPr>
      </a:lvl3pPr>
      <a:lvl4pPr marL="626851" indent="-158737" algn="l" defTabSz="913549" rtl="0" eaLnBrk="1" fontAlgn="base" hangingPunct="1">
        <a:spcBef>
          <a:spcPts val="400"/>
        </a:spcBef>
        <a:spcAft>
          <a:spcPct val="0"/>
        </a:spcAft>
        <a:buClr>
          <a:schemeClr val="tx2"/>
        </a:buClr>
        <a:buSzPct val="120000"/>
        <a:buFont typeface="Arial" charset="0"/>
        <a:buChar char="▫"/>
        <a:defRPr sz="1400">
          <a:solidFill>
            <a:schemeClr val="tx1"/>
          </a:solidFill>
          <a:latin typeface="Arial" panose="020B0604020202020204" pitchFamily="34" charset="0"/>
          <a:cs typeface="Arial" panose="020B0604020202020204" pitchFamily="34" charset="0"/>
        </a:defRPr>
      </a:lvl4pPr>
      <a:lvl5pPr marL="761290" indent="-132821" algn="l" defTabSz="913549" rtl="0" eaLnBrk="1" fontAlgn="base" hangingPunct="1">
        <a:spcBef>
          <a:spcPts val="400"/>
        </a:spcBef>
        <a:spcAft>
          <a:spcPct val="0"/>
        </a:spcAft>
        <a:buClr>
          <a:schemeClr val="tx2"/>
        </a:buClr>
        <a:buSzPct val="89000"/>
        <a:buFont typeface="Arial" charset="0"/>
        <a:buChar char="-"/>
        <a:defRPr sz="1400">
          <a:solidFill>
            <a:schemeClr val="tx1"/>
          </a:solidFill>
          <a:latin typeface="Arial" panose="020B0604020202020204" pitchFamily="34" charset="0"/>
          <a:cs typeface="Arial" panose="020B0604020202020204" pitchFamily="34" charset="0"/>
        </a:defRPr>
      </a:lvl5pPr>
      <a:lvl6pPr marL="1227783" indent="-132821" algn="l" defTabSz="913549" rtl="0" eaLnBrk="1" fontAlgn="base" hangingPunct="1">
        <a:spcBef>
          <a:spcPct val="0"/>
        </a:spcBef>
        <a:spcAft>
          <a:spcPct val="0"/>
        </a:spcAft>
        <a:buClr>
          <a:schemeClr val="tx2"/>
        </a:buClr>
        <a:buSzPct val="89000"/>
        <a:buFont typeface="Arial" charset="0"/>
        <a:buChar char="-"/>
        <a:defRPr sz="1632">
          <a:solidFill>
            <a:schemeClr val="tx1"/>
          </a:solidFill>
          <a:latin typeface="+mn-lt"/>
        </a:defRPr>
      </a:lvl6pPr>
      <a:lvl7pPr marL="1694276" indent="-132821" algn="l" defTabSz="913549" rtl="0" eaLnBrk="1" fontAlgn="base" hangingPunct="1">
        <a:spcBef>
          <a:spcPct val="0"/>
        </a:spcBef>
        <a:spcAft>
          <a:spcPct val="0"/>
        </a:spcAft>
        <a:buClr>
          <a:schemeClr val="tx2"/>
        </a:buClr>
        <a:buSzPct val="89000"/>
        <a:buFont typeface="Arial" charset="0"/>
        <a:buChar char="-"/>
        <a:defRPr sz="1632">
          <a:solidFill>
            <a:schemeClr val="tx1"/>
          </a:solidFill>
          <a:latin typeface="+mn-lt"/>
        </a:defRPr>
      </a:lvl7pPr>
      <a:lvl8pPr marL="2160769" indent="-132821" algn="l" defTabSz="913549" rtl="0" eaLnBrk="1" fontAlgn="base" hangingPunct="1">
        <a:spcBef>
          <a:spcPct val="0"/>
        </a:spcBef>
        <a:spcAft>
          <a:spcPct val="0"/>
        </a:spcAft>
        <a:buClr>
          <a:schemeClr val="tx2"/>
        </a:buClr>
        <a:buSzPct val="89000"/>
        <a:buFont typeface="Arial" charset="0"/>
        <a:buChar char="-"/>
        <a:defRPr sz="1632">
          <a:solidFill>
            <a:schemeClr val="tx1"/>
          </a:solidFill>
          <a:latin typeface="+mn-lt"/>
        </a:defRPr>
      </a:lvl8pPr>
      <a:lvl9pPr marL="2627262" indent="-132821" algn="l" defTabSz="913549" rtl="0" eaLnBrk="1" fontAlgn="base" hangingPunct="1">
        <a:spcBef>
          <a:spcPct val="0"/>
        </a:spcBef>
        <a:spcAft>
          <a:spcPct val="0"/>
        </a:spcAft>
        <a:buClr>
          <a:schemeClr val="tx2"/>
        </a:buClr>
        <a:buSzPct val="89000"/>
        <a:buFont typeface="Arial" charset="0"/>
        <a:buChar char="-"/>
        <a:defRPr sz="1632">
          <a:solidFill>
            <a:schemeClr val="tx1"/>
          </a:solidFill>
          <a:latin typeface="+mn-lt"/>
        </a:defRPr>
      </a:lvl9pPr>
    </p:bodyStyle>
    <p:otherStyle>
      <a:defPPr>
        <a:defRPr lang="en-US"/>
      </a:defPPr>
      <a:lvl1pPr marL="0" algn="l" defTabSz="932986" rtl="0" eaLnBrk="1" latinLnBrk="0" hangingPunct="1">
        <a:defRPr sz="1837" kern="1200">
          <a:solidFill>
            <a:schemeClr val="tx1"/>
          </a:solidFill>
          <a:latin typeface="+mn-lt"/>
          <a:ea typeface="+mn-ea"/>
          <a:cs typeface="+mn-cs"/>
        </a:defRPr>
      </a:lvl1pPr>
      <a:lvl2pPr marL="466493" algn="l" defTabSz="932986" rtl="0" eaLnBrk="1" latinLnBrk="0" hangingPunct="1">
        <a:defRPr sz="1837" kern="1200">
          <a:solidFill>
            <a:schemeClr val="tx1"/>
          </a:solidFill>
          <a:latin typeface="+mn-lt"/>
          <a:ea typeface="+mn-ea"/>
          <a:cs typeface="+mn-cs"/>
        </a:defRPr>
      </a:lvl2pPr>
      <a:lvl3pPr marL="932986" algn="l" defTabSz="932986" rtl="0" eaLnBrk="1" latinLnBrk="0" hangingPunct="1">
        <a:defRPr sz="1837" kern="1200">
          <a:solidFill>
            <a:schemeClr val="tx1"/>
          </a:solidFill>
          <a:latin typeface="+mn-lt"/>
          <a:ea typeface="+mn-ea"/>
          <a:cs typeface="+mn-cs"/>
        </a:defRPr>
      </a:lvl3pPr>
      <a:lvl4pPr marL="1399478" algn="l" defTabSz="932986" rtl="0" eaLnBrk="1" latinLnBrk="0" hangingPunct="1">
        <a:defRPr sz="1837" kern="1200">
          <a:solidFill>
            <a:schemeClr val="tx1"/>
          </a:solidFill>
          <a:latin typeface="+mn-lt"/>
          <a:ea typeface="+mn-ea"/>
          <a:cs typeface="+mn-cs"/>
        </a:defRPr>
      </a:lvl4pPr>
      <a:lvl5pPr marL="1865971" algn="l" defTabSz="932986" rtl="0" eaLnBrk="1" latinLnBrk="0" hangingPunct="1">
        <a:defRPr sz="1837" kern="1200">
          <a:solidFill>
            <a:schemeClr val="tx1"/>
          </a:solidFill>
          <a:latin typeface="+mn-lt"/>
          <a:ea typeface="+mn-ea"/>
          <a:cs typeface="+mn-cs"/>
        </a:defRPr>
      </a:lvl5pPr>
      <a:lvl6pPr marL="2332464" algn="l" defTabSz="932986" rtl="0" eaLnBrk="1" latinLnBrk="0" hangingPunct="1">
        <a:defRPr sz="1837" kern="1200">
          <a:solidFill>
            <a:schemeClr val="tx1"/>
          </a:solidFill>
          <a:latin typeface="+mn-lt"/>
          <a:ea typeface="+mn-ea"/>
          <a:cs typeface="+mn-cs"/>
        </a:defRPr>
      </a:lvl6pPr>
      <a:lvl7pPr marL="2798957" algn="l" defTabSz="932986" rtl="0" eaLnBrk="1" latinLnBrk="0" hangingPunct="1">
        <a:defRPr sz="1837" kern="1200">
          <a:solidFill>
            <a:schemeClr val="tx1"/>
          </a:solidFill>
          <a:latin typeface="+mn-lt"/>
          <a:ea typeface="+mn-ea"/>
          <a:cs typeface="+mn-cs"/>
        </a:defRPr>
      </a:lvl7pPr>
      <a:lvl8pPr marL="3265450" algn="l" defTabSz="932986" rtl="0" eaLnBrk="1" latinLnBrk="0" hangingPunct="1">
        <a:defRPr sz="1837" kern="1200">
          <a:solidFill>
            <a:schemeClr val="tx1"/>
          </a:solidFill>
          <a:latin typeface="+mn-lt"/>
          <a:ea typeface="+mn-ea"/>
          <a:cs typeface="+mn-cs"/>
        </a:defRPr>
      </a:lvl8pPr>
      <a:lvl9pPr marL="3731943" algn="l" defTabSz="932986" rtl="0" eaLnBrk="1" latinLnBrk="0" hangingPunct="1">
        <a:defRPr sz="183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www.gov.uk/government/publications/lifelong-learning-entitlement-lle-overview/lifelong-learning-entitlement-overview" TargetMode="External"/><Relationship Id="rId3" Type="http://schemas.openxmlformats.org/officeDocument/2006/relationships/slide" Target="slide3.xml"/><Relationship Id="rId7" Type="http://schemas.openxmlformats.org/officeDocument/2006/relationships/slide" Target="slide8.xm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slide" Target="slide6.xml"/><Relationship Id="rId5" Type="http://schemas.openxmlformats.org/officeDocument/2006/relationships/slide" Target="slide5.xml"/><Relationship Id="rId4" Type="http://schemas.openxmlformats.org/officeDocument/2006/relationships/slide" Target="slide4.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s://www.gov.uk/government/publications/lifelong-learning-entitlement-lle-overview/lifelong-learning-entitlement-overview" TargetMode="External"/><Relationship Id="rId7"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slide" Target="slide8.xml"/><Relationship Id="rId11" Type="http://schemas.openxmlformats.org/officeDocument/2006/relationships/image" Target="../media/image10.svg"/><Relationship Id="rId5" Type="http://schemas.openxmlformats.org/officeDocument/2006/relationships/hyperlink" Target="mailto:LLE.TEAM@education.gov.uk" TargetMode="External"/><Relationship Id="rId10" Type="http://schemas.openxmlformats.org/officeDocument/2006/relationships/image" Target="../media/image9.png"/><Relationship Id="rId4" Type="http://schemas.openxmlformats.org/officeDocument/2006/relationships/hyperlink" Target="https://www.heinfo.slc.co.uk/lle/lle-faq/lifelong-learning-entitlement-faq/" TargetMode="External"/><Relationship Id="rId9" Type="http://schemas.openxmlformats.org/officeDocument/2006/relationships/image" Target="../media/image8.svg"/></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assets.publishing.service.gov.uk/media/64771faeb32b9e0012a95f30/Consumer_law_advice_for_higher_education_providers_.pdf"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www.gov.uk/government/publications/lifelong-learning-entitlement-lle-overview/lifelong-learning-entitlement-overview"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hyperlink" Target="https://www.gov.uk/government/publications/lifelong-learning-entitlement-modular-acceleration-programme/the-modular-acceleration-programme-map"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assets.publishing.service.gov.uk/media/64771faeb32b9e0012a95f30/Consumer_law_advice_for_higher_education_providers_.pdf"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8" Type="http://schemas.openxmlformats.org/officeDocument/2006/relationships/hyperlink" Target="https://www.gov.uk/government/consultations/lifelong-loan-entitlement" TargetMode="External"/><Relationship Id="rId3" Type="http://schemas.openxmlformats.org/officeDocument/2006/relationships/hyperlink" Target="https://www.gov.uk/government/publications/lifelong-learning-entitlement-lle-overview" TargetMode="External"/><Relationship Id="rId7" Type="http://schemas.openxmlformats.org/officeDocument/2006/relationships/hyperlink" Target="https://www.skillsforcareers.education.gov.uk/" TargetMode="External"/><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hyperlink" Target="https://www.gov.uk/government/publications/how-much-lifelong-learning-entitlement-you-could-get" TargetMode="External"/><Relationship Id="rId11" Type="http://schemas.openxmlformats.org/officeDocument/2006/relationships/hyperlink" Target="https://www.officeforstudents.org.uk/sign-up-for-email-alerts/" TargetMode="External"/><Relationship Id="rId5" Type="http://schemas.openxmlformats.org/officeDocument/2006/relationships/hyperlink" Target="https://www.gov.uk/government/publications/lifelong-learning-entitlement-modular-acceleration-programme/the-modular-acceleration-programme-map" TargetMode="External"/><Relationship Id="rId10" Type="http://schemas.openxmlformats.org/officeDocument/2006/relationships/hyperlink" Target="mailto:LLE_enquiries@slc.co.uk" TargetMode="External"/><Relationship Id="rId4" Type="http://schemas.openxmlformats.org/officeDocument/2006/relationships/hyperlink" Target="https://www.heinfo.slc.co.uk/lle/lifelong-learning-entitlement/" TargetMode="External"/><Relationship Id="rId9" Type="http://schemas.openxmlformats.org/officeDocument/2006/relationships/hyperlink" Target="mailto:LLE.TEAM@education.gov.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D50B730-D8D0-50C2-3D3C-6E720EA5384E}"/>
              </a:ext>
            </a:extLst>
          </p:cNvPr>
          <p:cNvSpPr txBox="1">
            <a:spLocks noGrp="1"/>
          </p:cNvSpPr>
          <p:nvPr>
            <p:ph type="title" idx="4294967295"/>
          </p:nvPr>
        </p:nvSpPr>
        <p:spPr>
          <a:xfrm>
            <a:off x="675887" y="3994630"/>
            <a:ext cx="11167539" cy="7667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500" b="1" i="0" u="none" strike="noStrike" kern="1200" cap="none" spc="0" normalizeH="0" baseline="0" noProof="0">
                <a:ln>
                  <a:noFill/>
                </a:ln>
                <a:solidFill>
                  <a:srgbClr val="448690"/>
                </a:solidFill>
                <a:effectLst/>
                <a:uLnTx/>
                <a:uFillTx/>
                <a:latin typeface="+mj-lt"/>
                <a:ea typeface="+mj-ea"/>
                <a:cs typeface="Poppins"/>
              </a:rPr>
              <a:t>Lifelong Learning Entitlement (LLE)</a:t>
            </a:r>
            <a:endParaRPr kumimoji="0" lang="en-GB" sz="4000" b="1" i="0" u="none" strike="noStrike" kern="1200" cap="none" spc="0" normalizeH="0" baseline="0" noProof="0">
              <a:ln>
                <a:noFill/>
              </a:ln>
              <a:solidFill>
                <a:srgbClr val="448690"/>
              </a:solidFill>
              <a:effectLst/>
              <a:uLnTx/>
              <a:uFillTx/>
              <a:latin typeface="+mj-lt"/>
              <a:ea typeface="+mj-ea"/>
              <a:cs typeface="Poppins"/>
            </a:endParaRP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4000" b="0" i="0" u="none" strike="noStrike" kern="1200" cap="none" spc="0" normalizeH="0" baseline="0" noProof="0">
              <a:ln>
                <a:noFill/>
              </a:ln>
              <a:solidFill>
                <a:srgbClr val="448690"/>
              </a:solidFill>
              <a:effectLst/>
              <a:uLnTx/>
              <a:uFillTx/>
              <a:latin typeface="+mj-lt"/>
              <a:ea typeface="+mj-ea"/>
              <a:cs typeface="Poppins" panose="00000500000000000000" pitchFamily="2" charset="0"/>
            </a:endParaRP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3200" b="0" i="0" u="none" strike="noStrike" kern="1200" cap="none" spc="0" normalizeH="0" baseline="0" noProof="0">
              <a:ln>
                <a:noFill/>
              </a:ln>
              <a:solidFill>
                <a:srgbClr val="448690"/>
              </a:solidFill>
              <a:effectLst/>
              <a:uLnTx/>
              <a:uFillTx/>
              <a:latin typeface="+mj-lt"/>
              <a:ea typeface="+mj-ea"/>
              <a:cs typeface="Poppins" panose="00000500000000000000" pitchFamily="2" charset="0"/>
            </a:endParaRP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200" b="0" i="0" u="none" strike="noStrike" kern="1200" cap="none" spc="0" normalizeH="0" baseline="0" noProof="0">
                <a:ln>
                  <a:noFill/>
                </a:ln>
                <a:effectLst/>
                <a:uLnTx/>
                <a:uFillTx/>
                <a:latin typeface="+mj-lt"/>
                <a:ea typeface="+mj-ea"/>
                <a:cs typeface="Poppins"/>
              </a:rPr>
              <a:t>Provider Preparation Guide (</a:t>
            </a:r>
            <a:r>
              <a:rPr lang="en-GB" sz="3200" b="0">
                <a:cs typeface="Poppins"/>
              </a:rPr>
              <a:t>July</a:t>
            </a:r>
            <a:r>
              <a:rPr kumimoji="0" lang="en-GB" sz="3200" b="0" i="0" u="none" strike="noStrike" kern="1200" cap="none" spc="0" normalizeH="0" baseline="0" noProof="0">
                <a:ln>
                  <a:noFill/>
                </a:ln>
                <a:effectLst/>
                <a:uLnTx/>
                <a:uFillTx/>
                <a:latin typeface="+mj-lt"/>
                <a:ea typeface="+mj-ea"/>
                <a:cs typeface="Poppins"/>
              </a:rPr>
              <a:t> 2025)</a:t>
            </a:r>
            <a:endParaRPr kumimoji="0" lang="en-GB" sz="4000" b="0" i="0" u="none" strike="noStrike" kern="1200" cap="none" spc="0" normalizeH="0" baseline="0" noProof="0">
              <a:ln>
                <a:noFill/>
              </a:ln>
              <a:effectLst/>
              <a:uLnTx/>
              <a:uFillTx/>
              <a:latin typeface="+mj-lt"/>
              <a:ea typeface="+mj-ea"/>
              <a:cs typeface="Poppins"/>
            </a:endParaRPr>
          </a:p>
        </p:txBody>
      </p:sp>
      <p:pic>
        <p:nvPicPr>
          <p:cNvPr id="1026" name="Picture 2" descr="Department for Education logo">
            <a:extLst>
              <a:ext uri="{FF2B5EF4-FFF2-40B4-BE49-F238E27FC236}">
                <a16:creationId xmlns:a16="http://schemas.microsoft.com/office/drawing/2014/main" id="{167AF9B6-8F79-31D9-9BB7-CF179719CB29}"/>
              </a:ext>
              <a:ext uri="{C183D7F6-B498-43B3-948B-1728B52AA6E4}">
                <adec:decorative xmlns:adec="http://schemas.microsoft.com/office/drawing/2017/decorative" val="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18204" y="365761"/>
            <a:ext cx="1484499" cy="87214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tudent Loans Company logo">
            <a:extLst>
              <a:ext uri="{FF2B5EF4-FFF2-40B4-BE49-F238E27FC236}">
                <a16:creationId xmlns:a16="http://schemas.microsoft.com/office/drawing/2014/main" id="{EAA21BB9-36BA-D146-82FE-8A52721274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82523" y="504132"/>
            <a:ext cx="1460903" cy="766763"/>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0DA9049D-0E97-E138-5615-A68529BE125D}"/>
              </a:ext>
              <a:ext uri="{C183D7F6-B498-43B3-948B-1728B52AA6E4}">
                <adec:decorative xmlns:adec="http://schemas.microsoft.com/office/drawing/2017/decorative" val="1"/>
              </a:ext>
            </a:extLst>
          </p:cNvPr>
          <p:cNvSpPr/>
          <p:nvPr/>
        </p:nvSpPr>
        <p:spPr>
          <a:xfrm>
            <a:off x="675886" y="6204347"/>
            <a:ext cx="10989857" cy="78581"/>
          </a:xfrm>
          <a:prstGeom prst="rect">
            <a:avLst/>
          </a:prstGeom>
          <a:solidFill>
            <a:srgbClr val="4486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Slide Number Placeholder 1">
            <a:extLst>
              <a:ext uri="{FF2B5EF4-FFF2-40B4-BE49-F238E27FC236}">
                <a16:creationId xmlns:a16="http://schemas.microsoft.com/office/drawing/2014/main" id="{1E7DD48F-C7EE-8414-1568-E1B5A9FDDFBD}"/>
              </a:ext>
              <a:ext uri="{C183D7F6-B498-43B3-948B-1728B52AA6E4}">
                <adec:decorative xmlns:adec="http://schemas.microsoft.com/office/drawing/2017/decorative" val="1"/>
              </a:ext>
            </a:extLst>
          </p:cNvPr>
          <p:cNvSpPr>
            <a:spLocks noGrp="1"/>
          </p:cNvSpPr>
          <p:nvPr>
            <p:ph type="sldNum" sz="quarter" idx="12"/>
          </p:nvPr>
        </p:nvSpPr>
        <p:spPr/>
        <p:txBody>
          <a:bodyPr/>
          <a:lstStyle/>
          <a:p>
            <a:fld id="{5D5369AF-0EB7-4BAF-8B64-14FFB1E0C7EA}" type="slidenum">
              <a:rPr lang="en-GB" smtClean="0"/>
              <a:pPr/>
              <a:t>1</a:t>
            </a:fld>
            <a:endParaRPr lang="en-GB"/>
          </a:p>
        </p:txBody>
      </p:sp>
    </p:spTree>
    <p:extLst>
      <p:ext uri="{BB962C8B-B14F-4D97-AF65-F5344CB8AC3E}">
        <p14:creationId xmlns:p14="http://schemas.microsoft.com/office/powerpoint/2010/main" val="2108444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AE268-7D93-B213-E503-0B13241FD86E}"/>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1E100072-8D7E-6D1E-F3AB-5899606206D7}"/>
              </a:ext>
              <a:ext uri="{C183D7F6-B498-43B3-948B-1728B52AA6E4}">
                <adec:decorative xmlns:adec="http://schemas.microsoft.com/office/drawing/2017/decorative" val="1"/>
              </a:ext>
            </a:extLst>
          </p:cNvPr>
          <p:cNvSpPr/>
          <p:nvPr/>
        </p:nvSpPr>
        <p:spPr>
          <a:xfrm>
            <a:off x="0" y="-1"/>
            <a:ext cx="12192000" cy="702000"/>
          </a:xfrm>
          <a:prstGeom prst="rect">
            <a:avLst/>
          </a:prstGeom>
          <a:solidFill>
            <a:srgbClr val="4486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Slide Number Placeholder 1">
            <a:extLst>
              <a:ext uri="{FF2B5EF4-FFF2-40B4-BE49-F238E27FC236}">
                <a16:creationId xmlns:a16="http://schemas.microsoft.com/office/drawing/2014/main" id="{E98E4D01-8A92-B21D-04FD-BDDA82432C8B}"/>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37445D4-4164-4F1D-B2B1-EEBF42FB72AA}" type="slidenum">
              <a:rPr kumimoji="0" lang="en-GB" sz="900" b="0" i="0" u="none" strike="noStrike" kern="1200" cap="none" spc="0" normalizeH="0" baseline="0" noProof="0" smtClean="0">
                <a:ln>
                  <a:noFill/>
                </a:ln>
                <a:solidFill>
                  <a:prstClr val="black"/>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a:t>
            </a:fld>
            <a:endParaRPr kumimoji="0" lang="en-GB" sz="900" b="0" i="0" u="none" strike="noStrike" kern="1200" cap="none" spc="0" normalizeH="0" baseline="0" noProof="0">
              <a:ln>
                <a:noFill/>
              </a:ln>
              <a:solidFill>
                <a:prstClr val="black"/>
              </a:solidFill>
              <a:effectLst/>
              <a:uLnTx/>
              <a:uFillTx/>
              <a:latin typeface="Arial"/>
              <a:ea typeface="+mn-ea"/>
              <a:cs typeface="+mn-cs"/>
            </a:endParaRPr>
          </a:p>
        </p:txBody>
      </p:sp>
      <p:sp>
        <p:nvSpPr>
          <p:cNvPr id="3" name="Title 2">
            <a:extLst>
              <a:ext uri="{FF2B5EF4-FFF2-40B4-BE49-F238E27FC236}">
                <a16:creationId xmlns:a16="http://schemas.microsoft.com/office/drawing/2014/main" id="{2B647F9C-FCD8-A1F5-67FA-8F89D97751A4}"/>
              </a:ext>
            </a:extLst>
          </p:cNvPr>
          <p:cNvSpPr>
            <a:spLocks noGrp="1"/>
          </p:cNvSpPr>
          <p:nvPr>
            <p:ph type="title"/>
          </p:nvPr>
        </p:nvSpPr>
        <p:spPr>
          <a:xfrm>
            <a:off x="88118" y="0"/>
            <a:ext cx="11426552" cy="529410"/>
          </a:xfrm>
          <a:ln>
            <a:noFill/>
          </a:ln>
        </p:spPr>
        <p:txBody>
          <a:bodyPr/>
          <a:lstStyle/>
          <a:p>
            <a:r>
              <a:rPr lang="en-GB" sz="1800">
                <a:solidFill>
                  <a:schemeClr val="bg1"/>
                </a:solidFill>
              </a:rPr>
              <a:t>LLE Provider Preparation Guide Introduction</a:t>
            </a:r>
          </a:p>
        </p:txBody>
      </p:sp>
      <p:sp>
        <p:nvSpPr>
          <p:cNvPr id="10" name="Rectangle 9">
            <a:extLst>
              <a:ext uri="{FF2B5EF4-FFF2-40B4-BE49-F238E27FC236}">
                <a16:creationId xmlns:a16="http://schemas.microsoft.com/office/drawing/2014/main" id="{F000697D-98F3-53B5-7574-CDB2AD0A0485}"/>
              </a:ext>
            </a:extLst>
          </p:cNvPr>
          <p:cNvSpPr/>
          <p:nvPr/>
        </p:nvSpPr>
        <p:spPr>
          <a:xfrm>
            <a:off x="9640374" y="157935"/>
            <a:ext cx="2352663" cy="3714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b="1">
                <a:solidFill>
                  <a:schemeClr val="tx1"/>
                </a:solidFill>
              </a:rPr>
              <a:t>FOR ALL PROVIDERS</a:t>
            </a:r>
          </a:p>
        </p:txBody>
      </p:sp>
      <p:sp>
        <p:nvSpPr>
          <p:cNvPr id="5" name="TextBox 4">
            <a:extLst>
              <a:ext uri="{FF2B5EF4-FFF2-40B4-BE49-F238E27FC236}">
                <a16:creationId xmlns:a16="http://schemas.microsoft.com/office/drawing/2014/main" id="{F8ECF870-0BB0-A443-DC32-5B887E42F1C9}"/>
              </a:ext>
            </a:extLst>
          </p:cNvPr>
          <p:cNvSpPr txBox="1"/>
          <p:nvPr/>
        </p:nvSpPr>
        <p:spPr bwMode="auto">
          <a:xfrm>
            <a:off x="174315" y="946815"/>
            <a:ext cx="11843370" cy="5232202"/>
          </a:xfrm>
          <a:prstGeom prst="rect">
            <a:avLst/>
          </a:prstGeom>
          <a:noFill/>
          <a:ln/>
        </p:spPr>
        <p:style>
          <a:lnRef idx="2">
            <a:schemeClr val="accent2"/>
          </a:lnRef>
          <a:fillRef idx="1">
            <a:schemeClr val="lt1"/>
          </a:fillRef>
          <a:effectRef idx="0">
            <a:schemeClr val="accent2"/>
          </a:effectRef>
          <a:fontRef idx="minor">
            <a:schemeClr val="dk1"/>
          </a:fontRef>
        </p:style>
        <p:txBody>
          <a:bodyPr wrap="square" lIns="91440" tIns="45720" rIns="91440" bIns="45720" anchor="t">
            <a:spAutoFit/>
          </a:bodyPr>
          <a:lstStyle/>
          <a:p>
            <a:r>
              <a:rPr lang="en-GB" sz="1600" dirty="0"/>
              <a:t>The LLE will transform the student-finance system in England </a:t>
            </a:r>
            <a:r>
              <a:rPr lang="en-GB" sz="1600" b="1" dirty="0"/>
              <a:t>for all education providers with students receiving funding from the Student Loans Company (SLC)</a:t>
            </a:r>
            <a:r>
              <a:rPr lang="en-GB" sz="1600" dirty="0"/>
              <a:t>. The LLE will launch within academic year (AY) 2026/27 for courses and modules starting on or after 1 January 2027. This guide has been created to help providers with their preparations for the LLE. The content and timeline provided aim to guide your organisation’s preparations for LLE implementation by suggesting topics and actions for you to consider. This is the third iteration of this guide, following the first in May 2024 and the second in February 2025.  </a:t>
            </a:r>
          </a:p>
          <a:p>
            <a:pPr marL="0" indent="0">
              <a:buNone/>
            </a:pPr>
            <a:endParaRPr lang="en-GB" sz="1600" dirty="0"/>
          </a:p>
          <a:p>
            <a:r>
              <a:rPr lang="en-GB" sz="1600" dirty="0"/>
              <a:t>The timeline presented in this guide is illustrative and the guide is not intended to be used as a checklist exercise. Its purpose is to support your organisation in planning and implementing the necessary changes to ensure readiness for LLE launch. This guide also sets out when you can expect further policy information and signposts to further information on the LLE. These timings may be subject to change. </a:t>
            </a:r>
          </a:p>
          <a:p>
            <a:endParaRPr lang="en-GB" sz="1600" dirty="0"/>
          </a:p>
          <a:p>
            <a:pPr>
              <a:spcAft>
                <a:spcPts val="600"/>
              </a:spcAft>
            </a:pPr>
            <a:r>
              <a:rPr lang="en-GB" sz="1600" b="1" u="sng" dirty="0"/>
              <a:t>Who should read this guide?</a:t>
            </a:r>
          </a:p>
          <a:p>
            <a:pPr>
              <a:spcAft>
                <a:spcPts val="600"/>
              </a:spcAft>
            </a:pPr>
            <a:r>
              <a:rPr lang="en-GB" sz="1600" i="1" dirty="0"/>
              <a:t>This guide is intended for providers in England that are already registered with the Office for Students or will be registered when the LLE launches.</a:t>
            </a:r>
            <a:r>
              <a:rPr lang="en-GB" sz="1600" b="1" i="1" dirty="0"/>
              <a:t> </a:t>
            </a:r>
            <a:endParaRPr lang="en-GB" sz="1600" i="1" dirty="0"/>
          </a:p>
          <a:p>
            <a:pPr marL="285750" indent="-285750">
              <a:spcAft>
                <a:spcPts val="600"/>
              </a:spcAft>
              <a:buClr>
                <a:schemeClr val="tx1"/>
              </a:buClr>
              <a:buFont typeface="Wingdings" panose="05000000000000000000" pitchFamily="2" charset="2"/>
              <a:buChar char="§"/>
            </a:pPr>
            <a:r>
              <a:rPr lang="en-GB" sz="1600" b="1" u="sng" dirty="0">
                <a:solidFill>
                  <a:schemeClr val="accent2"/>
                </a:solidFill>
              </a:rPr>
              <a:t>All Providers</a:t>
            </a:r>
            <a:r>
              <a:rPr lang="en-GB" sz="1600" b="1" u="sng" dirty="0">
                <a:solidFill>
                  <a:srgbClr val="448690"/>
                </a:solidFill>
              </a:rPr>
              <a:t>:</a:t>
            </a:r>
            <a:r>
              <a:rPr lang="en-GB" sz="1600" b="1" dirty="0">
                <a:solidFill>
                  <a:schemeClr val="tx1"/>
                </a:solidFill>
              </a:rPr>
              <a:t> </a:t>
            </a:r>
            <a:r>
              <a:rPr lang="en-GB" sz="1600" dirty="0">
                <a:solidFill>
                  <a:schemeClr val="tx1"/>
                </a:solidFill>
              </a:rPr>
              <a:t>review </a:t>
            </a:r>
            <a:r>
              <a:rPr lang="en-GB" sz="1600" b="1" u="sng" dirty="0">
                <a:solidFill>
                  <a:schemeClr val="accent2"/>
                </a:solidFill>
                <a:hlinkClick r:id="rId3" action="ppaction://hlinksldjump">
                  <a:extLst>
                    <a:ext uri="{A12FA001-AC4F-418D-AE19-62706E023703}">
                      <ahyp:hlinkClr xmlns:ahyp="http://schemas.microsoft.com/office/drawing/2018/hyperlinkcolor" val="tx"/>
                    </a:ext>
                  </a:extLst>
                </a:hlinkClick>
              </a:rPr>
              <a:t>page 3</a:t>
            </a:r>
            <a:r>
              <a:rPr lang="en-GB" sz="1600" dirty="0"/>
              <a:t> to improve or refresh basic understanding of the LLE.</a:t>
            </a:r>
            <a:endParaRPr lang="en-GB" sz="1600" dirty="0">
              <a:cs typeface="Arial"/>
            </a:endParaRPr>
          </a:p>
          <a:p>
            <a:pPr marL="285750" indent="-285750">
              <a:spcAft>
                <a:spcPts val="600"/>
              </a:spcAft>
              <a:buClr>
                <a:schemeClr val="tx1"/>
              </a:buClr>
              <a:buFont typeface="Wingdings" panose="05000000000000000000" pitchFamily="2" charset="2"/>
              <a:buChar char="§"/>
            </a:pPr>
            <a:r>
              <a:rPr lang="en-GB" sz="1600" b="1" u="sng" dirty="0">
                <a:solidFill>
                  <a:schemeClr val="accent2"/>
                </a:solidFill>
              </a:rPr>
              <a:t>All Providers</a:t>
            </a:r>
            <a:r>
              <a:rPr lang="en-GB" sz="1600" b="1" u="sng" dirty="0">
                <a:solidFill>
                  <a:srgbClr val="448690"/>
                </a:solidFill>
              </a:rPr>
              <a:t>:</a:t>
            </a:r>
            <a:r>
              <a:rPr lang="en-GB" sz="1600" b="1" dirty="0">
                <a:solidFill>
                  <a:srgbClr val="448690"/>
                </a:solidFill>
              </a:rPr>
              <a:t> </a:t>
            </a:r>
            <a:r>
              <a:rPr lang="en-GB" sz="1600" dirty="0">
                <a:solidFill>
                  <a:schemeClr val="tx1"/>
                </a:solidFill>
              </a:rPr>
              <a:t>review </a:t>
            </a:r>
            <a:r>
              <a:rPr lang="en-GB" sz="1600" b="1" u="sng" dirty="0">
                <a:solidFill>
                  <a:schemeClr val="accent2"/>
                </a:solidFill>
                <a:hlinkClick r:id="rId4" action="ppaction://hlinksldjump">
                  <a:extLst>
                    <a:ext uri="{A12FA001-AC4F-418D-AE19-62706E023703}">
                      <ahyp:hlinkClr xmlns:ahyp="http://schemas.microsoft.com/office/drawing/2018/hyperlinkcolor" val="tx"/>
                    </a:ext>
                  </a:extLst>
                </a:hlinkClick>
              </a:rPr>
              <a:t>page 4</a:t>
            </a:r>
            <a:r>
              <a:rPr lang="en-GB" sz="1600" dirty="0">
                <a:solidFill>
                  <a:schemeClr val="tx1"/>
                </a:solidFill>
              </a:rPr>
              <a:t> to understand provider eligibility criteria, including the </a:t>
            </a:r>
            <a:r>
              <a:rPr lang="en-GB" sz="1600" b="1" dirty="0">
                <a:solidFill>
                  <a:schemeClr val="tx1"/>
                </a:solidFill>
              </a:rPr>
              <a:t>assurance check</a:t>
            </a:r>
            <a:r>
              <a:rPr lang="en-GB" sz="1600" dirty="0">
                <a:solidFill>
                  <a:schemeClr val="tx1"/>
                </a:solidFill>
              </a:rPr>
              <a:t>. </a:t>
            </a:r>
          </a:p>
          <a:p>
            <a:pPr marL="285750" indent="-285750">
              <a:spcAft>
                <a:spcPts val="600"/>
              </a:spcAft>
              <a:buClr>
                <a:schemeClr val="tx1"/>
              </a:buClr>
              <a:buFont typeface="Wingdings" panose="05000000000000000000" pitchFamily="2" charset="2"/>
              <a:buChar char="§"/>
            </a:pPr>
            <a:r>
              <a:rPr lang="en-GB" sz="1600" b="1" u="sng" dirty="0">
                <a:solidFill>
                  <a:schemeClr val="accent2"/>
                </a:solidFill>
              </a:rPr>
              <a:t>All Providers:</a:t>
            </a:r>
            <a:r>
              <a:rPr lang="en-GB" sz="1600" b="1" dirty="0">
                <a:solidFill>
                  <a:schemeClr val="accent2"/>
                </a:solidFill>
              </a:rPr>
              <a:t> </a:t>
            </a:r>
            <a:r>
              <a:rPr lang="en-GB" sz="1600" dirty="0">
                <a:solidFill>
                  <a:schemeClr val="tx1"/>
                </a:solidFill>
              </a:rPr>
              <a:t>review </a:t>
            </a:r>
            <a:r>
              <a:rPr lang="en-GB" sz="1600" b="1" u="sng" dirty="0">
                <a:solidFill>
                  <a:schemeClr val="accent2"/>
                </a:solidFill>
                <a:hlinkClick r:id="rId5" action="ppaction://hlinksldjump">
                  <a:extLst>
                    <a:ext uri="{A12FA001-AC4F-418D-AE19-62706E023703}">
                      <ahyp:hlinkClr xmlns:ahyp="http://schemas.microsoft.com/office/drawing/2018/hyperlinkcolor" val="tx"/>
                    </a:ext>
                  </a:extLst>
                </a:hlinkClick>
              </a:rPr>
              <a:t>page 5</a:t>
            </a:r>
            <a:r>
              <a:rPr lang="en-GB" sz="1600" dirty="0"/>
              <a:t> to prepare for the introduction of the LLE as the new student finance system.</a:t>
            </a:r>
          </a:p>
          <a:p>
            <a:pPr marL="285750" indent="-285750">
              <a:spcAft>
                <a:spcPts val="600"/>
              </a:spcAft>
              <a:buClr>
                <a:schemeClr val="tx1"/>
              </a:buClr>
              <a:buFont typeface="Wingdings" panose="05000000000000000000" pitchFamily="2" charset="2"/>
              <a:buChar char="§"/>
            </a:pPr>
            <a:r>
              <a:rPr lang="en-GB" sz="1600" b="1" u="sng" dirty="0">
                <a:solidFill>
                  <a:schemeClr val="accent6"/>
                </a:solidFill>
              </a:rPr>
              <a:t>Providers of eligible courses</a:t>
            </a:r>
            <a:r>
              <a:rPr lang="en-GB" sz="1600" dirty="0"/>
              <a:t>*</a:t>
            </a:r>
            <a:r>
              <a:rPr lang="en-GB" sz="1600" dirty="0">
                <a:solidFill>
                  <a:schemeClr val="tx1"/>
                </a:solidFill>
              </a:rPr>
              <a:t> review </a:t>
            </a:r>
            <a:r>
              <a:rPr lang="en-GB" sz="1600" b="1" u="sng" dirty="0">
                <a:solidFill>
                  <a:srgbClr val="DE5618"/>
                </a:solidFill>
                <a:hlinkClick r:id="rId6" action="ppaction://hlinksldjump">
                  <a:extLst>
                    <a:ext uri="{A12FA001-AC4F-418D-AE19-62706E023703}">
                      <ahyp:hlinkClr xmlns:ahyp="http://schemas.microsoft.com/office/drawing/2018/hyperlinkcolor" val="tx"/>
                    </a:ext>
                  </a:extLst>
                </a:hlinkClick>
              </a:rPr>
              <a:t>pages 6</a:t>
            </a:r>
            <a:r>
              <a:rPr lang="en-GB" sz="1600" b="1" u="sng" dirty="0">
                <a:solidFill>
                  <a:srgbClr val="DE5618"/>
                </a:solidFill>
              </a:rPr>
              <a:t> and 7</a:t>
            </a:r>
            <a:r>
              <a:rPr lang="en-GB" sz="1600" dirty="0">
                <a:solidFill>
                  <a:schemeClr val="tx1"/>
                </a:solidFill>
              </a:rPr>
              <a:t> to </a:t>
            </a:r>
            <a:r>
              <a:rPr lang="en-GB" sz="1600" dirty="0"/>
              <a:t>prepare to offer LLE modular provision from January 2027. </a:t>
            </a:r>
          </a:p>
          <a:p>
            <a:pPr marL="285750" indent="-285750">
              <a:spcAft>
                <a:spcPts val="600"/>
              </a:spcAft>
              <a:buClr>
                <a:schemeClr val="tx1"/>
              </a:buClr>
              <a:buFont typeface="Wingdings" panose="05000000000000000000" pitchFamily="2" charset="2"/>
              <a:buChar char="§"/>
            </a:pPr>
            <a:r>
              <a:rPr lang="en-GB" sz="1600" b="1" u="sng" dirty="0">
                <a:solidFill>
                  <a:schemeClr val="accent2"/>
                </a:solidFill>
              </a:rPr>
              <a:t>All Providers</a:t>
            </a:r>
            <a:r>
              <a:rPr lang="en-GB" sz="1600" b="1" u="sng" dirty="0">
                <a:solidFill>
                  <a:srgbClr val="448690"/>
                </a:solidFill>
              </a:rPr>
              <a:t>:</a:t>
            </a:r>
            <a:r>
              <a:rPr lang="en-GB" sz="1600" b="1" dirty="0">
                <a:solidFill>
                  <a:srgbClr val="448690"/>
                </a:solidFill>
              </a:rPr>
              <a:t> </a:t>
            </a:r>
            <a:r>
              <a:rPr lang="en-GB" sz="1600" dirty="0">
                <a:solidFill>
                  <a:schemeClr val="tx1"/>
                </a:solidFill>
                <a:latin typeface="Arial" panose="020B0604020202020204" pitchFamily="34" charset="0"/>
              </a:rPr>
              <a:t>review </a:t>
            </a:r>
            <a:r>
              <a:rPr lang="en-GB" sz="1600" b="1" u="sng" dirty="0">
                <a:solidFill>
                  <a:srgbClr val="448690"/>
                </a:solidFill>
                <a:latin typeface="Arial" panose="020B0604020202020204" pitchFamily="34" charset="0"/>
                <a:hlinkClick r:id="rId7" action="ppaction://hlinksldjump">
                  <a:extLst>
                    <a:ext uri="{A12FA001-AC4F-418D-AE19-62706E023703}">
                      <ahyp:hlinkClr xmlns:ahyp="http://schemas.microsoft.com/office/drawing/2018/hyperlinkcolor" val="tx"/>
                    </a:ext>
                  </a:extLst>
                </a:hlinkClick>
              </a:rPr>
              <a:t>Annexe A</a:t>
            </a:r>
            <a:r>
              <a:rPr lang="en-GB" sz="1600" dirty="0">
                <a:solidFill>
                  <a:schemeClr val="tx1"/>
                </a:solidFill>
                <a:latin typeface="Arial" panose="020B0604020202020204" pitchFamily="34" charset="0"/>
              </a:rPr>
              <a:t> for further information on the resources available to you in preparing for the LLE.</a:t>
            </a:r>
          </a:p>
        </p:txBody>
      </p:sp>
      <p:sp>
        <p:nvSpPr>
          <p:cNvPr id="9" name="TextBox 8">
            <a:extLst>
              <a:ext uri="{FF2B5EF4-FFF2-40B4-BE49-F238E27FC236}">
                <a16:creationId xmlns:a16="http://schemas.microsoft.com/office/drawing/2014/main" id="{9A2929EB-1E38-D1AA-6D1E-7F0D909E8DFA}"/>
              </a:ext>
            </a:extLst>
          </p:cNvPr>
          <p:cNvSpPr txBox="1"/>
          <p:nvPr/>
        </p:nvSpPr>
        <p:spPr>
          <a:xfrm>
            <a:off x="198963" y="6323817"/>
            <a:ext cx="11426552" cy="430887"/>
          </a:xfrm>
          <a:prstGeom prst="rect">
            <a:avLst/>
          </a:prstGeom>
          <a:noFill/>
        </p:spPr>
        <p:txBody>
          <a:bodyPr wrap="square" rtlCol="0">
            <a:spAutoFit/>
          </a:bodyPr>
          <a:lstStyle/>
          <a:p>
            <a:r>
              <a:rPr lang="en-GB" sz="1100" dirty="0"/>
              <a:t>*Those who currently offer/plan to offer Higher Technical Qualifications (HTQs) at Level 4 or 5 or Level 6 qualifications which align to priority skills gaps and align to the Government’s industrial strategy. See </a:t>
            </a:r>
            <a:r>
              <a:rPr lang="en-GB" sz="1100" dirty="0">
                <a:solidFill>
                  <a:schemeClr val="accent2"/>
                </a:solidFill>
                <a:hlinkClick r:id="rId8">
                  <a:extLst>
                    <a:ext uri="{A12FA001-AC4F-418D-AE19-62706E023703}">
                      <ahyp:hlinkClr xmlns:ahyp="http://schemas.microsoft.com/office/drawing/2018/hyperlinkcolor" val="tx"/>
                    </a:ext>
                  </a:extLst>
                </a:hlinkClick>
              </a:rPr>
              <a:t>Lifelong Learning Entitlement overview - GOV.UK (www.gov.uk)</a:t>
            </a:r>
            <a:r>
              <a:rPr lang="en-GB" sz="1100" dirty="0">
                <a:solidFill>
                  <a:schemeClr val="accent2"/>
                </a:solidFill>
              </a:rPr>
              <a:t> </a:t>
            </a:r>
            <a:r>
              <a:rPr lang="en-GB" sz="1100" dirty="0"/>
              <a:t>for more information.</a:t>
            </a:r>
          </a:p>
        </p:txBody>
      </p:sp>
    </p:spTree>
    <p:extLst>
      <p:ext uri="{BB962C8B-B14F-4D97-AF65-F5344CB8AC3E}">
        <p14:creationId xmlns:p14="http://schemas.microsoft.com/office/powerpoint/2010/main" val="1480679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AE268-7D93-B213-E503-0B13241FD86E}"/>
            </a:ext>
          </a:extLst>
        </p:cNvPr>
        <p:cNvGrpSpPr/>
        <p:nvPr/>
      </p:nvGrpSpPr>
      <p:grpSpPr>
        <a:xfrm>
          <a:off x="0" y="0"/>
          <a:ext cx="0" cy="0"/>
          <a:chOff x="0" y="0"/>
          <a:chExt cx="0" cy="0"/>
        </a:xfrm>
      </p:grpSpPr>
      <p:sp>
        <p:nvSpPr>
          <p:cNvPr id="21" name="Rectangle 20">
            <a:extLst>
              <a:ext uri="{FF2B5EF4-FFF2-40B4-BE49-F238E27FC236}">
                <a16:creationId xmlns:a16="http://schemas.microsoft.com/office/drawing/2014/main" id="{CB7EB5F5-31F6-56C3-69A2-4C0C7D033084}"/>
              </a:ext>
              <a:ext uri="{C183D7F6-B498-43B3-948B-1728B52AA6E4}">
                <adec:decorative xmlns:adec="http://schemas.microsoft.com/office/drawing/2017/decorative" val="1"/>
              </a:ext>
            </a:extLst>
          </p:cNvPr>
          <p:cNvSpPr/>
          <p:nvPr/>
        </p:nvSpPr>
        <p:spPr>
          <a:xfrm>
            <a:off x="0" y="0"/>
            <a:ext cx="12192000" cy="702000"/>
          </a:xfrm>
          <a:prstGeom prst="rect">
            <a:avLst/>
          </a:prstGeom>
          <a:solidFill>
            <a:srgbClr val="4486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itle 2">
            <a:extLst>
              <a:ext uri="{FF2B5EF4-FFF2-40B4-BE49-F238E27FC236}">
                <a16:creationId xmlns:a16="http://schemas.microsoft.com/office/drawing/2014/main" id="{102266F7-E110-2D05-93BF-1831F926FD4B}"/>
              </a:ext>
            </a:extLst>
          </p:cNvPr>
          <p:cNvSpPr>
            <a:spLocks noGrp="1"/>
          </p:cNvSpPr>
          <p:nvPr>
            <p:ph type="title"/>
          </p:nvPr>
        </p:nvSpPr>
        <p:spPr>
          <a:xfrm>
            <a:off x="88118" y="-272278"/>
            <a:ext cx="11426552" cy="801688"/>
          </a:xfrm>
          <a:ln>
            <a:noFill/>
          </a:ln>
        </p:spPr>
        <p:txBody>
          <a:bodyPr/>
          <a:lstStyle/>
          <a:p>
            <a:r>
              <a:rPr lang="en-GB" sz="1900">
                <a:solidFill>
                  <a:schemeClr val="bg1"/>
                </a:solidFill>
              </a:rPr>
              <a:t>Ensuring basic understanding of the LLE and how it will affect your organisation</a:t>
            </a:r>
          </a:p>
        </p:txBody>
      </p:sp>
      <p:sp>
        <p:nvSpPr>
          <p:cNvPr id="23" name="Rectangle 22">
            <a:extLst>
              <a:ext uri="{FF2B5EF4-FFF2-40B4-BE49-F238E27FC236}">
                <a16:creationId xmlns:a16="http://schemas.microsoft.com/office/drawing/2014/main" id="{DBE6AEAE-AAFE-C462-9D96-A9C7AD673D2F}"/>
              </a:ext>
            </a:extLst>
          </p:cNvPr>
          <p:cNvSpPr/>
          <p:nvPr/>
        </p:nvSpPr>
        <p:spPr>
          <a:xfrm>
            <a:off x="9640374" y="157935"/>
            <a:ext cx="2352663" cy="3714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b="1">
                <a:solidFill>
                  <a:schemeClr val="tx1"/>
                </a:solidFill>
              </a:rPr>
              <a:t>FOR ALL PROVIDERS</a:t>
            </a:r>
          </a:p>
        </p:txBody>
      </p:sp>
      <p:sp>
        <p:nvSpPr>
          <p:cNvPr id="4" name="TextBox 3">
            <a:extLst>
              <a:ext uri="{FF2B5EF4-FFF2-40B4-BE49-F238E27FC236}">
                <a16:creationId xmlns:a16="http://schemas.microsoft.com/office/drawing/2014/main" id="{69024E86-9C1C-754F-53F7-800FF25E656F}"/>
              </a:ext>
            </a:extLst>
          </p:cNvPr>
          <p:cNvSpPr txBox="1"/>
          <p:nvPr/>
        </p:nvSpPr>
        <p:spPr bwMode="auto">
          <a:xfrm>
            <a:off x="198917" y="854056"/>
            <a:ext cx="11911802" cy="3754874"/>
          </a:xfrm>
          <a:prstGeom prst="rect">
            <a:avLst/>
          </a:prstGeom>
          <a:noFill/>
          <a:ln w="38100">
            <a:noFill/>
          </a:ln>
        </p:spPr>
        <p:style>
          <a:lnRef idx="2">
            <a:schemeClr val="accent2"/>
          </a:lnRef>
          <a:fillRef idx="1">
            <a:schemeClr val="lt1"/>
          </a:fillRef>
          <a:effectRef idx="0">
            <a:schemeClr val="accent2"/>
          </a:effectRef>
          <a:fontRef idx="minor">
            <a:schemeClr val="dk1"/>
          </a:fontRef>
        </p:style>
        <p:txBody>
          <a:bodyPr wrap="square" lIns="91440" tIns="45720" rIns="91440" bIns="45720" anchor="t">
            <a:spAutoFit/>
          </a:bodyPr>
          <a:lstStyle/>
          <a:p>
            <a:r>
              <a:rPr lang="en-GB" sz="1700" dirty="0">
                <a:ea typeface="Calibri"/>
                <a:cs typeface="Arial" panose="020B0604020202020204" pitchFamily="34" charset="0"/>
              </a:rPr>
              <a:t>	1. Read the resources available at the following links to find up-to-date information on LLE: </a:t>
            </a:r>
          </a:p>
          <a:p>
            <a:pPr lvl="0"/>
            <a:endParaRPr lang="en-GB" sz="1700" dirty="0">
              <a:ea typeface="Calibri"/>
              <a:cs typeface="Arial" panose="020B0604020202020204" pitchFamily="34" charset="0"/>
            </a:endParaRPr>
          </a:p>
          <a:p>
            <a:pPr marL="1200150" lvl="2" indent="-285750">
              <a:buClr>
                <a:schemeClr val="tx1"/>
              </a:buClr>
              <a:buFont typeface="Wingdings" panose="05000000000000000000" pitchFamily="2" charset="2"/>
              <a:buChar char="§"/>
            </a:pPr>
            <a:r>
              <a:rPr lang="en-GB" sz="1700" dirty="0">
                <a:solidFill>
                  <a:schemeClr val="accent2"/>
                </a:solidFill>
                <a:hlinkClick r:id="rId3">
                  <a:extLst>
                    <a:ext uri="{A12FA001-AC4F-418D-AE19-62706E023703}">
                      <ahyp:hlinkClr xmlns:ahyp="http://schemas.microsoft.com/office/drawing/2018/hyperlinkcolor" val="tx"/>
                    </a:ext>
                  </a:extLst>
                </a:hlinkClick>
              </a:rPr>
              <a:t>Lifelong Learning Entitlement overview - GOV.UK (www.gov.uk)</a:t>
            </a:r>
            <a:r>
              <a:rPr lang="en-GB" sz="1700" dirty="0">
                <a:solidFill>
                  <a:schemeClr val="accent2"/>
                </a:solidFill>
              </a:rPr>
              <a:t> </a:t>
            </a:r>
            <a:r>
              <a:rPr lang="en-GB" sz="1700" dirty="0">
                <a:solidFill>
                  <a:schemeClr val="tx1"/>
                </a:solidFill>
                <a:cs typeface="Arial" panose="020B0604020202020204" pitchFamily="34" charset="0"/>
              </a:rPr>
              <a:t>– this page is regularly updated with new information relating to the LLE. To subscribe to these updates, click</a:t>
            </a:r>
            <a:r>
              <a:rPr lang="en-GB" sz="1700" dirty="0">
                <a:solidFill>
                  <a:schemeClr val="tx1"/>
                </a:solidFill>
                <a:ea typeface="Calibri"/>
                <a:cs typeface="Arial" panose="020B0604020202020204" pitchFamily="34" charset="0"/>
              </a:rPr>
              <a:t> “Get emails about this page”. </a:t>
            </a:r>
            <a:r>
              <a:rPr lang="en-GB" sz="1700" b="1" dirty="0">
                <a:solidFill>
                  <a:schemeClr val="tx1"/>
                </a:solidFill>
                <a:ea typeface="Calibri"/>
                <a:cs typeface="Arial" panose="020B0604020202020204" pitchFamily="34" charset="0"/>
              </a:rPr>
              <a:t>Please note, to fully benefit from this preparation guide, it is essential to first read the overview as this guide assumes a basic level of understanding of the LLE. </a:t>
            </a:r>
          </a:p>
          <a:p>
            <a:pPr marL="1200150" lvl="2" indent="-285750">
              <a:buClr>
                <a:schemeClr val="tx1"/>
              </a:buClr>
              <a:buFont typeface="Wingdings" panose="05000000000000000000" pitchFamily="2" charset="2"/>
              <a:buChar char="§"/>
            </a:pPr>
            <a:endParaRPr lang="en-GB" sz="1700" dirty="0">
              <a:solidFill>
                <a:schemeClr val="tx1"/>
              </a:solidFill>
              <a:ea typeface="Calibri"/>
              <a:cs typeface="Arial" panose="020B0604020202020204" pitchFamily="34" charset="0"/>
            </a:endParaRPr>
          </a:p>
          <a:p>
            <a:pPr marL="1200150" lvl="2" indent="-285750">
              <a:buClr>
                <a:schemeClr val="tx1"/>
              </a:buClr>
              <a:buFont typeface="Wingdings" panose="05000000000000000000" pitchFamily="2" charset="2"/>
              <a:buChar char="§"/>
            </a:pPr>
            <a:r>
              <a:rPr lang="en-GB" sz="1700" dirty="0">
                <a:solidFill>
                  <a:schemeClr val="accent2"/>
                </a:solidFill>
                <a:hlinkClick r:id="rId4">
                  <a:extLst>
                    <a:ext uri="{A12FA001-AC4F-418D-AE19-62706E023703}">
                      <ahyp:hlinkClr xmlns:ahyp="http://schemas.microsoft.com/office/drawing/2018/hyperlinkcolor" val="tx"/>
                    </a:ext>
                  </a:extLst>
                </a:hlinkClick>
              </a:rPr>
              <a:t>Lifelong Learning Entitlement FAQ (slc.co.uk)</a:t>
            </a:r>
            <a:r>
              <a:rPr lang="en-GB" sz="1700" dirty="0">
                <a:solidFill>
                  <a:schemeClr val="accent2"/>
                </a:solidFill>
              </a:rPr>
              <a:t> </a:t>
            </a:r>
            <a:r>
              <a:rPr lang="en-GB" sz="1700" dirty="0">
                <a:solidFill>
                  <a:schemeClr val="tx1"/>
                </a:solidFill>
              </a:rPr>
              <a:t>– this FAQ page will continue to be updated with new information as it becomes available.</a:t>
            </a:r>
          </a:p>
          <a:p>
            <a:pPr marL="1200150" lvl="2" indent="-285750">
              <a:buClr>
                <a:schemeClr val="tx1"/>
              </a:buClr>
              <a:buFont typeface="Wingdings" panose="05000000000000000000" pitchFamily="2" charset="2"/>
              <a:buChar char="§"/>
            </a:pPr>
            <a:endParaRPr lang="en-GB" sz="1700" dirty="0">
              <a:solidFill>
                <a:schemeClr val="tx1"/>
              </a:solidFill>
            </a:endParaRPr>
          </a:p>
          <a:p>
            <a:pPr marL="1200150" lvl="2" indent="-285750">
              <a:buClr>
                <a:schemeClr val="tx1"/>
              </a:buClr>
              <a:buFont typeface="Wingdings" panose="05000000000000000000" pitchFamily="2" charset="2"/>
              <a:buChar char="§"/>
            </a:pPr>
            <a:r>
              <a:rPr lang="en-GB" sz="1700" dirty="0">
                <a:solidFill>
                  <a:schemeClr val="tx1"/>
                </a:solidFill>
                <a:effectLst/>
                <a:latin typeface="Arial" panose="020B0604020202020204" pitchFamily="34" charset="0"/>
              </a:rPr>
              <a:t>If you have further questions after reviewing these resources and/or you would like to be more involved in our stakeholder engagement activities, you can contact us at </a:t>
            </a:r>
            <a:r>
              <a:rPr lang="en-GB" sz="1700" dirty="0">
                <a:solidFill>
                  <a:schemeClr val="accent2"/>
                </a:solidFill>
                <a:effectLst/>
                <a:latin typeface="Arial" panose="020B0604020202020204" pitchFamily="34" charset="0"/>
                <a:hlinkClick r:id="rId5">
                  <a:extLst>
                    <a:ext uri="{A12FA001-AC4F-418D-AE19-62706E023703}">
                      <ahyp:hlinkClr xmlns:ahyp="http://schemas.microsoft.com/office/drawing/2018/hyperlinkcolor" val="tx"/>
                    </a:ext>
                  </a:extLst>
                </a:hlinkClick>
              </a:rPr>
              <a:t>LLE.TEAM@education.gov.uk</a:t>
            </a:r>
            <a:r>
              <a:rPr lang="en-GB" sz="1700" dirty="0">
                <a:solidFill>
                  <a:schemeClr val="tx1"/>
                </a:solidFill>
                <a:effectLst/>
                <a:latin typeface="Arial" panose="020B0604020202020204" pitchFamily="34" charset="0"/>
              </a:rPr>
              <a:t>. </a:t>
            </a:r>
          </a:p>
          <a:p>
            <a:pPr marL="1200150" lvl="2" indent="-285750">
              <a:buClr>
                <a:schemeClr val="tx1"/>
              </a:buClr>
              <a:buFont typeface="Wingdings" panose="05000000000000000000" pitchFamily="2" charset="2"/>
              <a:buChar char="§"/>
            </a:pPr>
            <a:endParaRPr lang="en-GB" sz="1700" dirty="0">
              <a:solidFill>
                <a:schemeClr val="tx1"/>
              </a:solidFill>
              <a:latin typeface="Arial" panose="020B0604020202020204" pitchFamily="34" charset="0"/>
            </a:endParaRPr>
          </a:p>
          <a:p>
            <a:pPr marL="1200150" lvl="2" indent="-285750">
              <a:buClr>
                <a:schemeClr val="tx1"/>
              </a:buClr>
              <a:buFont typeface="Wingdings" panose="05000000000000000000" pitchFamily="2" charset="2"/>
              <a:buChar char="§"/>
            </a:pPr>
            <a:r>
              <a:rPr lang="en-GB" sz="1700" dirty="0">
                <a:solidFill>
                  <a:schemeClr val="tx1"/>
                </a:solidFill>
                <a:effectLst/>
                <a:latin typeface="Arial" panose="020B0604020202020204" pitchFamily="34" charset="0"/>
              </a:rPr>
              <a:t>You can find further information on the resources available to you in </a:t>
            </a:r>
            <a:r>
              <a:rPr lang="en-GB" sz="1700" b="1" u="sng" dirty="0">
                <a:solidFill>
                  <a:srgbClr val="448690"/>
                </a:solidFill>
                <a:effectLst/>
                <a:latin typeface="Arial" panose="020B0604020202020204" pitchFamily="34" charset="0"/>
                <a:hlinkClick r:id="rId6" action="ppaction://hlinksldjump">
                  <a:extLst>
                    <a:ext uri="{A12FA001-AC4F-418D-AE19-62706E023703}">
                      <ahyp:hlinkClr xmlns:ahyp="http://schemas.microsoft.com/office/drawing/2018/hyperlinkcolor" val="tx"/>
                    </a:ext>
                  </a:extLst>
                </a:hlinkClick>
              </a:rPr>
              <a:t>Annexe A</a:t>
            </a:r>
            <a:r>
              <a:rPr lang="en-GB" sz="1700" dirty="0">
                <a:solidFill>
                  <a:schemeClr val="tx1"/>
                </a:solidFill>
                <a:effectLst/>
                <a:latin typeface="Arial" panose="020B0604020202020204" pitchFamily="34" charset="0"/>
              </a:rPr>
              <a:t> of this guide.</a:t>
            </a:r>
          </a:p>
        </p:txBody>
      </p:sp>
      <p:sp>
        <p:nvSpPr>
          <p:cNvPr id="6" name="TextBox 5">
            <a:extLst>
              <a:ext uri="{FF2B5EF4-FFF2-40B4-BE49-F238E27FC236}">
                <a16:creationId xmlns:a16="http://schemas.microsoft.com/office/drawing/2014/main" id="{82D34652-DC1E-C38A-B5FC-030336B7F997}"/>
              </a:ext>
            </a:extLst>
          </p:cNvPr>
          <p:cNvSpPr txBox="1"/>
          <p:nvPr/>
        </p:nvSpPr>
        <p:spPr bwMode="auto">
          <a:xfrm>
            <a:off x="198917" y="5045863"/>
            <a:ext cx="11911802" cy="1400383"/>
          </a:xfrm>
          <a:prstGeom prst="rect">
            <a:avLst/>
          </a:prstGeom>
          <a:noFill/>
          <a:ln w="38100">
            <a:noFill/>
            <a:headEnd/>
            <a:tailEnd/>
          </a:ln>
        </p:spPr>
        <p:style>
          <a:lnRef idx="2">
            <a:schemeClr val="accent2"/>
          </a:lnRef>
          <a:fillRef idx="1">
            <a:schemeClr val="lt1"/>
          </a:fillRef>
          <a:effectRef idx="0">
            <a:schemeClr val="accent2"/>
          </a:effectRef>
          <a:fontRef idx="minor">
            <a:schemeClr val="dk1"/>
          </a:fontRef>
        </p:style>
        <p:txBody>
          <a:bodyPr wrap="square" lIns="91440" tIns="45720" rIns="91440" bIns="45720" anchor="t">
            <a:spAutoFit/>
          </a:bodyPr>
          <a:lstStyle/>
          <a:p>
            <a:pPr marL="915670" lvl="3"/>
            <a:r>
              <a:rPr lang="en-GB" sz="1700" dirty="0">
                <a:latin typeface="Arial" panose="020B0604020202020204" pitchFamily="34" charset="0"/>
                <a:cs typeface="Arial" panose="020B0604020202020204" pitchFamily="34" charset="0"/>
              </a:rPr>
              <a:t>2. Determine whether your provision will be </a:t>
            </a:r>
            <a:r>
              <a:rPr lang="en-GB" sz="1700" b="1" dirty="0">
                <a:latin typeface="Arial" panose="020B0604020202020204" pitchFamily="34" charset="0"/>
                <a:cs typeface="Arial" panose="020B0604020202020204" pitchFamily="34" charset="0"/>
              </a:rPr>
              <a:t>eligible for LLE funding </a:t>
            </a:r>
            <a:r>
              <a:rPr lang="en-GB" sz="1700" dirty="0">
                <a:latin typeface="Arial" panose="020B0604020202020204" pitchFamily="34" charset="0"/>
                <a:cs typeface="Arial" panose="020B0604020202020204" pitchFamily="34" charset="0"/>
              </a:rPr>
              <a:t>from January 2027 and whether any of your provision will be </a:t>
            </a:r>
            <a:r>
              <a:rPr lang="en-GB" sz="1700" b="1" dirty="0">
                <a:latin typeface="Arial" panose="020B0604020202020204" pitchFamily="34" charset="0"/>
                <a:cs typeface="Arial" panose="020B0604020202020204" pitchFamily="34" charset="0"/>
              </a:rPr>
              <a:t>in scope for modular funding</a:t>
            </a:r>
            <a:r>
              <a:rPr lang="en-GB" sz="1700" dirty="0">
                <a:latin typeface="Arial" panose="020B0604020202020204" pitchFamily="34" charset="0"/>
                <a:cs typeface="Arial" panose="020B0604020202020204" pitchFamily="34" charset="0"/>
              </a:rPr>
              <a:t> from January 2027. </a:t>
            </a:r>
          </a:p>
          <a:p>
            <a:pPr marL="915670" lvl="3"/>
            <a:endParaRPr lang="en-GB" sz="1700" dirty="0">
              <a:latin typeface="Arial" panose="020B0604020202020204" pitchFamily="34" charset="0"/>
              <a:cs typeface="Arial" panose="020B0604020202020204" pitchFamily="34" charset="0"/>
            </a:endParaRPr>
          </a:p>
          <a:p>
            <a:pPr marL="915670" lvl="3"/>
            <a:r>
              <a:rPr lang="en-GB" sz="1700" dirty="0">
                <a:latin typeface="Arial" panose="020B0604020202020204" pitchFamily="34" charset="0"/>
                <a:cs typeface="Arial" panose="020B0604020202020204" pitchFamily="34" charset="0"/>
              </a:rPr>
              <a:t>You can do this using the </a:t>
            </a:r>
            <a:r>
              <a:rPr lang="en-GB" sz="1700" b="1" dirty="0">
                <a:latin typeface="Arial" panose="020B0604020202020204" pitchFamily="34" charset="0"/>
                <a:cs typeface="Arial" panose="020B0604020202020204" pitchFamily="34" charset="0"/>
              </a:rPr>
              <a:t>LLE Provider Modular Eligibility Checker</a:t>
            </a:r>
            <a:r>
              <a:rPr lang="en-GB" sz="1700" dirty="0">
                <a:latin typeface="Arial" panose="020B0604020202020204" pitchFamily="34" charset="0"/>
                <a:cs typeface="Arial" panose="020B0604020202020204" pitchFamily="34" charset="0"/>
              </a:rPr>
              <a:t>, on </a:t>
            </a:r>
            <a:r>
              <a:rPr lang="en-GB" sz="1700" b="1" u="sng" dirty="0">
                <a:solidFill>
                  <a:srgbClr val="448690"/>
                </a:solidFill>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page 4</a:t>
            </a:r>
            <a:r>
              <a:rPr lang="en-GB" sz="1700" dirty="0">
                <a:latin typeface="Arial" panose="020B0604020202020204" pitchFamily="34" charset="0"/>
                <a:cs typeface="Arial" panose="020B0604020202020204" pitchFamily="34" charset="0"/>
              </a:rPr>
              <a:t> of this guide (please also refer to </a:t>
            </a:r>
            <a:r>
              <a:rPr lang="en-GB" sz="1700" dirty="0">
                <a:solidFill>
                  <a:srgbClr val="448690"/>
                </a:solidFill>
                <a:hlinkClick r:id="rId3">
                  <a:extLst>
                    <a:ext uri="{A12FA001-AC4F-418D-AE19-62706E023703}">
                      <ahyp:hlinkClr xmlns:ahyp="http://schemas.microsoft.com/office/drawing/2018/hyperlinkcolor" val="tx"/>
                    </a:ext>
                  </a:extLst>
                </a:hlinkClick>
              </a:rPr>
              <a:t>Lifelong Learning Entitlement overview - GOV.UK (www.gov.uk)</a:t>
            </a:r>
            <a:r>
              <a:rPr lang="en-GB" sz="1700" dirty="0">
                <a:solidFill>
                  <a:schemeClr val="accent2"/>
                </a:solidFill>
              </a:rPr>
              <a:t> </a:t>
            </a:r>
            <a:r>
              <a:rPr lang="en-GB" sz="1700" dirty="0">
                <a:latin typeface="Arial" panose="020B0604020202020204" pitchFamily="34" charset="0"/>
                <a:cs typeface="Arial" panose="020B0604020202020204" pitchFamily="34" charset="0"/>
              </a:rPr>
              <a:t>for further information). </a:t>
            </a:r>
          </a:p>
        </p:txBody>
      </p:sp>
      <p:pic>
        <p:nvPicPr>
          <p:cNvPr id="10" name="Graphic 9">
            <a:extLst>
              <a:ext uri="{FF2B5EF4-FFF2-40B4-BE49-F238E27FC236}">
                <a16:creationId xmlns:a16="http://schemas.microsoft.com/office/drawing/2014/main" id="{CC4D9BC8-1593-D6ED-EB83-DAD86AC7A247}"/>
              </a:ext>
              <a:ext uri="{C183D7F6-B498-43B3-948B-1728B52AA6E4}">
                <adec:decorative xmlns:adec="http://schemas.microsoft.com/office/drawing/2017/decorative" val="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17428" y="2510070"/>
            <a:ext cx="1021631" cy="1021631"/>
          </a:xfrm>
          <a:prstGeom prst="rect">
            <a:avLst/>
          </a:prstGeom>
        </p:spPr>
      </p:pic>
      <p:pic>
        <p:nvPicPr>
          <p:cNvPr id="17" name="Graphic 16">
            <a:extLst>
              <a:ext uri="{FF2B5EF4-FFF2-40B4-BE49-F238E27FC236}">
                <a16:creationId xmlns:a16="http://schemas.microsoft.com/office/drawing/2014/main" id="{98B76D7D-F21F-A53A-4C02-3D8A8AFE885F}"/>
              </a:ext>
              <a:ext uri="{C183D7F6-B498-43B3-948B-1728B52AA6E4}">
                <adec:decorative xmlns:adec="http://schemas.microsoft.com/office/drawing/2017/decorative" val="1"/>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98917" y="5306711"/>
            <a:ext cx="858652" cy="858652"/>
          </a:xfrm>
          <a:prstGeom prst="rect">
            <a:avLst/>
          </a:prstGeom>
        </p:spPr>
      </p:pic>
      <p:sp>
        <p:nvSpPr>
          <p:cNvPr id="2" name="Slide Number Placeholder 1">
            <a:extLst>
              <a:ext uri="{FF2B5EF4-FFF2-40B4-BE49-F238E27FC236}">
                <a16:creationId xmlns:a16="http://schemas.microsoft.com/office/drawing/2014/main" id="{E98E4D01-8A92-B21D-04FD-BDDA82432C8B}"/>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37445D4-4164-4F1D-B2B1-EEBF42FB72AA}" type="slidenum">
              <a:rPr kumimoji="0" lang="en-GB" sz="900" b="0" i="0" u="none" strike="noStrike" kern="1200" cap="none" spc="0" normalizeH="0" baseline="0" noProof="0" smtClean="0">
                <a:ln>
                  <a:noFill/>
                </a:ln>
                <a:solidFill>
                  <a:prstClr val="black"/>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en-GB" sz="900" b="0" i="0" u="none" strike="noStrike" kern="1200" cap="none" spc="0" normalizeH="0" baseline="0" noProof="0">
              <a:ln>
                <a:noFill/>
              </a:ln>
              <a:solidFill>
                <a:prstClr val="black"/>
              </a:solidFill>
              <a:effectLst/>
              <a:uLnTx/>
              <a:uFillTx/>
              <a:latin typeface="Arial"/>
              <a:ea typeface="+mn-ea"/>
              <a:cs typeface="+mn-cs"/>
            </a:endParaRPr>
          </a:p>
        </p:txBody>
      </p:sp>
      <p:cxnSp>
        <p:nvCxnSpPr>
          <p:cNvPr id="3" name="Straight Connector 2">
            <a:extLst>
              <a:ext uri="{FF2B5EF4-FFF2-40B4-BE49-F238E27FC236}">
                <a16:creationId xmlns:a16="http://schemas.microsoft.com/office/drawing/2014/main" id="{6DC0F8D1-FB86-4D71-39C9-3C6757227670}"/>
              </a:ext>
              <a:ext uri="{C183D7F6-B498-43B3-948B-1728B52AA6E4}">
                <adec:decorative xmlns:adec="http://schemas.microsoft.com/office/drawing/2017/decorative" val="1"/>
              </a:ext>
            </a:extLst>
          </p:cNvPr>
          <p:cNvCxnSpPr>
            <a:cxnSpLocks/>
          </p:cNvCxnSpPr>
          <p:nvPr/>
        </p:nvCxnSpPr>
        <p:spPr>
          <a:xfrm>
            <a:off x="1139059" y="4799663"/>
            <a:ext cx="10741159"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8135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C06A08-0023-F264-F3BD-17408FB04B06}"/>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4DF2FE10-68C0-815D-C943-43091E673126}"/>
              </a:ext>
              <a:ext uri="{C183D7F6-B498-43B3-948B-1728B52AA6E4}">
                <adec:decorative xmlns:adec="http://schemas.microsoft.com/office/drawing/2017/decorative" val="1"/>
              </a:ext>
            </a:extLst>
          </p:cNvPr>
          <p:cNvSpPr/>
          <p:nvPr/>
        </p:nvSpPr>
        <p:spPr>
          <a:xfrm>
            <a:off x="0" y="0"/>
            <a:ext cx="12192000" cy="700087"/>
          </a:xfrm>
          <a:prstGeom prst="rect">
            <a:avLst/>
          </a:prstGeom>
          <a:solidFill>
            <a:srgbClr val="4486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itle 2">
            <a:extLst>
              <a:ext uri="{FF2B5EF4-FFF2-40B4-BE49-F238E27FC236}">
                <a16:creationId xmlns:a16="http://schemas.microsoft.com/office/drawing/2014/main" id="{4EBCECF9-5473-1501-E128-2E3FE52D548F}"/>
              </a:ext>
            </a:extLst>
          </p:cNvPr>
          <p:cNvSpPr>
            <a:spLocks noGrp="1"/>
          </p:cNvSpPr>
          <p:nvPr>
            <p:ph type="title"/>
          </p:nvPr>
        </p:nvSpPr>
        <p:spPr>
          <a:xfrm>
            <a:off x="88118" y="0"/>
            <a:ext cx="11426552" cy="529410"/>
          </a:xfrm>
          <a:ln>
            <a:noFill/>
          </a:ln>
        </p:spPr>
        <p:txBody>
          <a:bodyPr/>
          <a:lstStyle/>
          <a:p>
            <a:r>
              <a:rPr lang="en-GB" sz="1800" dirty="0">
                <a:solidFill>
                  <a:schemeClr val="bg1"/>
                </a:solidFill>
              </a:rPr>
              <a:t>LLE Provider Modular Eligibility Checker</a:t>
            </a:r>
          </a:p>
        </p:txBody>
      </p:sp>
      <p:sp>
        <p:nvSpPr>
          <p:cNvPr id="10" name="Rectangle 9">
            <a:extLst>
              <a:ext uri="{FF2B5EF4-FFF2-40B4-BE49-F238E27FC236}">
                <a16:creationId xmlns:a16="http://schemas.microsoft.com/office/drawing/2014/main" id="{44023516-8E0B-52E4-067E-77DE8ADED194}"/>
              </a:ext>
            </a:extLst>
          </p:cNvPr>
          <p:cNvSpPr/>
          <p:nvPr/>
        </p:nvSpPr>
        <p:spPr>
          <a:xfrm>
            <a:off x="9640374" y="157935"/>
            <a:ext cx="2352663" cy="3714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b="1">
                <a:solidFill>
                  <a:schemeClr val="tx1"/>
                </a:solidFill>
              </a:rPr>
              <a:t>FOR ALL PROVIDERS</a:t>
            </a:r>
          </a:p>
        </p:txBody>
      </p:sp>
      <p:graphicFrame>
        <p:nvGraphicFramePr>
          <p:cNvPr id="4" name="Diagram 3">
            <a:extLst>
              <a:ext uri="{FF2B5EF4-FFF2-40B4-BE49-F238E27FC236}">
                <a16:creationId xmlns:a16="http://schemas.microsoft.com/office/drawing/2014/main" id="{4F2CDE59-B6E0-FFCE-4B7A-2FAC5F4E88DC}"/>
              </a:ext>
            </a:extLst>
          </p:cNvPr>
          <p:cNvGraphicFramePr/>
          <p:nvPr>
            <p:extLst>
              <p:ext uri="{D42A27DB-BD31-4B8C-83A1-F6EECF244321}">
                <p14:modId xmlns:p14="http://schemas.microsoft.com/office/powerpoint/2010/main" val="530126956"/>
              </p:ext>
            </p:extLst>
          </p:nvPr>
        </p:nvGraphicFramePr>
        <p:xfrm>
          <a:off x="438725" y="886120"/>
          <a:ext cx="10932007" cy="56162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Rectangle: Rounded Corners 1">
            <a:extLst>
              <a:ext uri="{FF2B5EF4-FFF2-40B4-BE49-F238E27FC236}">
                <a16:creationId xmlns:a16="http://schemas.microsoft.com/office/drawing/2014/main" id="{D6F623A1-D690-1ED1-8F19-4B5D38C6ACB1}"/>
              </a:ext>
            </a:extLst>
          </p:cNvPr>
          <p:cNvSpPr/>
          <p:nvPr/>
        </p:nvSpPr>
        <p:spPr>
          <a:xfrm>
            <a:off x="11257935" y="890639"/>
            <a:ext cx="735101" cy="3405865"/>
          </a:xfrm>
          <a:prstGeom prst="roundRect">
            <a:avLst/>
          </a:prstGeom>
          <a:solidFill>
            <a:srgbClr val="DE5618"/>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46800" rIns="46800" rtlCol="0" anchor="ctr"/>
          <a:lstStyle/>
          <a:p>
            <a:pPr algn="ctr"/>
            <a:r>
              <a:rPr lang="en-GB" sz="1200" b="1">
                <a:solidFill>
                  <a:schemeClr val="bg1"/>
                </a:solidFill>
              </a:rPr>
              <a:t>Review pages 5, 6 and 7 of this Guide</a:t>
            </a:r>
          </a:p>
        </p:txBody>
      </p:sp>
      <p:sp>
        <p:nvSpPr>
          <p:cNvPr id="13" name="Rectangle: Rounded Corners 12">
            <a:extLst>
              <a:ext uri="{FF2B5EF4-FFF2-40B4-BE49-F238E27FC236}">
                <a16:creationId xmlns:a16="http://schemas.microsoft.com/office/drawing/2014/main" id="{02AFECD9-05C5-B3AE-3CFA-49A5AE52425C}"/>
              </a:ext>
            </a:extLst>
          </p:cNvPr>
          <p:cNvSpPr/>
          <p:nvPr/>
        </p:nvSpPr>
        <p:spPr>
          <a:xfrm>
            <a:off x="11257935" y="4391072"/>
            <a:ext cx="735101" cy="2149941"/>
          </a:xfrm>
          <a:prstGeom prst="roundRect">
            <a:avLst/>
          </a:prstGeom>
          <a:solidFill>
            <a:schemeClr val="accent2">
              <a:lumMod val="75000"/>
            </a:schemeClr>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46800" rIns="46800" rtlCol="0" anchor="ctr"/>
          <a:lstStyle/>
          <a:p>
            <a:pPr algn="ctr"/>
            <a:r>
              <a:rPr lang="en-GB" sz="1200" b="1">
                <a:solidFill>
                  <a:schemeClr val="bg1"/>
                </a:solidFill>
              </a:rPr>
              <a:t>Review page 5 of this Guide</a:t>
            </a:r>
          </a:p>
        </p:txBody>
      </p:sp>
    </p:spTree>
    <p:extLst>
      <p:ext uri="{BB962C8B-B14F-4D97-AF65-F5344CB8AC3E}">
        <p14:creationId xmlns:p14="http://schemas.microsoft.com/office/powerpoint/2010/main" val="1003229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AE268-7D93-B213-E503-0B13241FD86E}"/>
            </a:ext>
          </a:extLst>
        </p:cNvPr>
        <p:cNvGrpSpPr/>
        <p:nvPr/>
      </p:nvGrpSpPr>
      <p:grpSpPr>
        <a:xfrm>
          <a:off x="0" y="0"/>
          <a:ext cx="0" cy="0"/>
          <a:chOff x="0" y="0"/>
          <a:chExt cx="0" cy="0"/>
        </a:xfrm>
      </p:grpSpPr>
      <p:sp>
        <p:nvSpPr>
          <p:cNvPr id="6" name="Title 4">
            <a:extLst>
              <a:ext uri="{FF2B5EF4-FFF2-40B4-BE49-F238E27FC236}">
                <a16:creationId xmlns:a16="http://schemas.microsoft.com/office/drawing/2014/main" id="{2EC3F1E7-9EB3-80AB-729D-84E5E13FC665}"/>
              </a:ext>
            </a:extLst>
          </p:cNvPr>
          <p:cNvSpPr txBox="1">
            <a:spLocks noGrp="1"/>
          </p:cNvSpPr>
          <p:nvPr>
            <p:ph type="title" idx="4294967295"/>
          </p:nvPr>
        </p:nvSpPr>
        <p:spPr>
          <a:xfrm>
            <a:off x="90151" y="63656"/>
            <a:ext cx="12345767" cy="37144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l" defTabSz="913549" rtl="0" eaLnBrk="1" fontAlgn="base" hangingPunct="1">
              <a:spcBef>
                <a:spcPct val="0"/>
              </a:spcBef>
              <a:spcAft>
                <a:spcPct val="0"/>
              </a:spcAft>
              <a:defRPr lang="en-GB" sz="2400" b="1" dirty="0">
                <a:solidFill>
                  <a:schemeClr val="tx1"/>
                </a:solidFill>
                <a:latin typeface="Arial" panose="020B0604020202020204" pitchFamily="34" charset="0"/>
                <a:ea typeface="+mj-ea"/>
                <a:cs typeface="Arial" panose="020B0604020202020204" pitchFamily="34" charset="0"/>
              </a:defRPr>
            </a:lvl1pPr>
            <a:lvl2pPr algn="l" defTabSz="913549" rtl="0" eaLnBrk="1" fontAlgn="base" hangingPunct="1">
              <a:spcBef>
                <a:spcPct val="0"/>
              </a:spcBef>
              <a:spcAft>
                <a:spcPct val="0"/>
              </a:spcAft>
              <a:defRPr sz="1939" b="1">
                <a:solidFill>
                  <a:schemeClr val="tx2"/>
                </a:solidFill>
                <a:latin typeface="Arial" charset="0"/>
              </a:defRPr>
            </a:lvl2pPr>
            <a:lvl3pPr algn="l" defTabSz="913549" rtl="0" eaLnBrk="1" fontAlgn="base" hangingPunct="1">
              <a:spcBef>
                <a:spcPct val="0"/>
              </a:spcBef>
              <a:spcAft>
                <a:spcPct val="0"/>
              </a:spcAft>
              <a:defRPr sz="1939" b="1">
                <a:solidFill>
                  <a:schemeClr val="tx2"/>
                </a:solidFill>
                <a:latin typeface="Arial" charset="0"/>
              </a:defRPr>
            </a:lvl3pPr>
            <a:lvl4pPr algn="l" defTabSz="913549" rtl="0" eaLnBrk="1" fontAlgn="base" hangingPunct="1">
              <a:spcBef>
                <a:spcPct val="0"/>
              </a:spcBef>
              <a:spcAft>
                <a:spcPct val="0"/>
              </a:spcAft>
              <a:defRPr sz="1939" b="1">
                <a:solidFill>
                  <a:schemeClr val="tx2"/>
                </a:solidFill>
                <a:latin typeface="Arial" charset="0"/>
              </a:defRPr>
            </a:lvl4pPr>
            <a:lvl5pPr algn="l" defTabSz="913549" rtl="0" eaLnBrk="1" fontAlgn="base" hangingPunct="1">
              <a:spcBef>
                <a:spcPct val="0"/>
              </a:spcBef>
              <a:spcAft>
                <a:spcPct val="0"/>
              </a:spcAft>
              <a:defRPr sz="1939" b="1">
                <a:solidFill>
                  <a:schemeClr val="tx2"/>
                </a:solidFill>
                <a:latin typeface="Arial" charset="0"/>
              </a:defRPr>
            </a:lvl5pPr>
            <a:lvl6pPr marL="466493" algn="l" defTabSz="913549" rtl="0" eaLnBrk="1" fontAlgn="base" hangingPunct="1">
              <a:spcBef>
                <a:spcPct val="0"/>
              </a:spcBef>
              <a:spcAft>
                <a:spcPct val="0"/>
              </a:spcAft>
              <a:defRPr sz="1939" b="1">
                <a:solidFill>
                  <a:schemeClr val="tx2"/>
                </a:solidFill>
                <a:latin typeface="Arial" charset="0"/>
              </a:defRPr>
            </a:lvl6pPr>
            <a:lvl7pPr marL="932986" algn="l" defTabSz="913549" rtl="0" eaLnBrk="1" fontAlgn="base" hangingPunct="1">
              <a:spcBef>
                <a:spcPct val="0"/>
              </a:spcBef>
              <a:spcAft>
                <a:spcPct val="0"/>
              </a:spcAft>
              <a:defRPr sz="1939" b="1">
                <a:solidFill>
                  <a:schemeClr val="tx2"/>
                </a:solidFill>
                <a:latin typeface="Arial" charset="0"/>
              </a:defRPr>
            </a:lvl7pPr>
            <a:lvl8pPr marL="1399478" algn="l" defTabSz="913549" rtl="0" eaLnBrk="1" fontAlgn="base" hangingPunct="1">
              <a:spcBef>
                <a:spcPct val="0"/>
              </a:spcBef>
              <a:spcAft>
                <a:spcPct val="0"/>
              </a:spcAft>
              <a:defRPr sz="1939" b="1">
                <a:solidFill>
                  <a:schemeClr val="tx2"/>
                </a:solidFill>
                <a:latin typeface="Arial" charset="0"/>
              </a:defRPr>
            </a:lvl8pPr>
            <a:lvl9pPr marL="1865971" algn="l" defTabSz="913549" rtl="0" eaLnBrk="1" fontAlgn="base" hangingPunct="1">
              <a:spcBef>
                <a:spcPct val="0"/>
              </a:spcBef>
              <a:spcAft>
                <a:spcPct val="0"/>
              </a:spcAft>
              <a:defRPr sz="1939" b="1">
                <a:solidFill>
                  <a:schemeClr val="tx2"/>
                </a:solidFill>
                <a:latin typeface="Arial" charset="0"/>
              </a:defRPr>
            </a:lvl9pPr>
          </a:lstStyle>
          <a:p>
            <a:pPr marL="0" marR="0" lvl="0" indent="0" algn="l" defTabSz="913549" rtl="0" eaLnBrk="1" fontAlgn="base" latinLnBrk="0" hangingPunct="1">
              <a:lnSpc>
                <a:spcPct val="100000"/>
              </a:lnSpc>
              <a:spcBef>
                <a:spcPct val="0"/>
              </a:spcBef>
              <a:spcAft>
                <a:spcPct val="0"/>
              </a:spcAft>
              <a:buClrTx/>
              <a:buSzTx/>
              <a:buFontTx/>
              <a:buNone/>
              <a:tabLst/>
              <a:defRPr/>
            </a:pPr>
            <a:r>
              <a:rPr kumimoji="0" lang="en-GB" sz="1750" b="1" i="0" u="none" strike="noStrike" kern="1200" cap="none" spc="0" normalizeH="0" baseline="0" noProof="0">
                <a:ln>
                  <a:noFill/>
                </a:ln>
                <a:solidFill>
                  <a:schemeClr val="tx1"/>
                </a:solidFill>
                <a:effectLst/>
                <a:uLnTx/>
                <a:uFillTx/>
                <a:latin typeface="Arial" panose="020B0604020202020204" pitchFamily="34" charset="0"/>
                <a:ea typeface="+mj-ea"/>
                <a:cs typeface="Arial" panose="020B0604020202020204" pitchFamily="34" charset="0"/>
              </a:rPr>
              <a:t>What do you need to do to prepare for the LLE as the new student finance system? </a:t>
            </a:r>
          </a:p>
        </p:txBody>
      </p:sp>
      <p:sp>
        <p:nvSpPr>
          <p:cNvPr id="8" name="Rectangle 7">
            <a:extLst>
              <a:ext uri="{FF2B5EF4-FFF2-40B4-BE49-F238E27FC236}">
                <a16:creationId xmlns:a16="http://schemas.microsoft.com/office/drawing/2014/main" id="{DFDE1B9C-9667-3856-16A7-1A7C2ED6D345}"/>
              </a:ext>
            </a:extLst>
          </p:cNvPr>
          <p:cNvSpPr/>
          <p:nvPr/>
        </p:nvSpPr>
        <p:spPr>
          <a:xfrm>
            <a:off x="9679434" y="64746"/>
            <a:ext cx="2352663" cy="371475"/>
          </a:xfrm>
          <a:prstGeom prst="rect">
            <a:avLst/>
          </a:prstGeom>
          <a:solidFill>
            <a:srgbClr val="4486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b="1">
                <a:solidFill>
                  <a:schemeClr val="bg1"/>
                </a:solidFill>
              </a:rPr>
              <a:t>FOR ALL PROVIDERS</a:t>
            </a:r>
          </a:p>
        </p:txBody>
      </p:sp>
      <p:sp>
        <p:nvSpPr>
          <p:cNvPr id="11" name="Rectangle 10">
            <a:extLst>
              <a:ext uri="{FF2B5EF4-FFF2-40B4-BE49-F238E27FC236}">
                <a16:creationId xmlns:a16="http://schemas.microsoft.com/office/drawing/2014/main" id="{7E1D7A76-E7F3-40C5-5602-965646E7F97C}"/>
              </a:ext>
            </a:extLst>
          </p:cNvPr>
          <p:cNvSpPr/>
          <p:nvPr/>
        </p:nvSpPr>
        <p:spPr>
          <a:xfrm>
            <a:off x="159903" y="567903"/>
            <a:ext cx="2268000" cy="277853"/>
          </a:xfrm>
          <a:prstGeom prst="rect">
            <a:avLst/>
          </a:prstGeom>
          <a:solidFill>
            <a:schemeClr val="accent2"/>
          </a:solidFill>
          <a:ln>
            <a:noFill/>
          </a:ln>
        </p:spPr>
        <p:style>
          <a:lnRef idx="2">
            <a:schemeClr val="accent3">
              <a:shade val="15000"/>
            </a:schemeClr>
          </a:lnRef>
          <a:fillRef idx="1">
            <a:schemeClr val="accent3"/>
          </a:fillRef>
          <a:effectRef idx="0">
            <a:schemeClr val="accent3"/>
          </a:effectRef>
          <a:fontRef idx="minor">
            <a:schemeClr val="lt1"/>
          </a:fontRef>
        </p:style>
        <p:txBody>
          <a:bodyPr lIns="91440" tIns="45720" rIns="91440" bIns="45720" rtlCol="0" anchor="ctr"/>
          <a:lstStyle/>
          <a:p>
            <a:pPr algn="ctr"/>
            <a:r>
              <a:rPr lang="en-GB" sz="1400" b="1"/>
              <a:t>Now</a:t>
            </a:r>
          </a:p>
        </p:txBody>
      </p:sp>
      <p:sp>
        <p:nvSpPr>
          <p:cNvPr id="12" name="Rectangle 11">
            <a:extLst>
              <a:ext uri="{FF2B5EF4-FFF2-40B4-BE49-F238E27FC236}">
                <a16:creationId xmlns:a16="http://schemas.microsoft.com/office/drawing/2014/main" id="{53232A6C-80AD-816A-CA9C-B3225D92C51A}"/>
              </a:ext>
            </a:extLst>
          </p:cNvPr>
          <p:cNvSpPr/>
          <p:nvPr/>
        </p:nvSpPr>
        <p:spPr>
          <a:xfrm>
            <a:off x="159903" y="841369"/>
            <a:ext cx="2268000" cy="5874738"/>
          </a:xfrm>
          <a:prstGeom prst="rect">
            <a:avLst/>
          </a:prstGeom>
          <a:solidFill>
            <a:schemeClr val="accent2">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t"/>
          <a:lstStyle/>
          <a:p>
            <a:pPr marL="1270" lvl="1">
              <a:defRPr/>
            </a:pPr>
            <a:r>
              <a:rPr lang="en-GB" sz="1000" b="1" u="sng">
                <a:solidFill>
                  <a:schemeClr val="tx1"/>
                </a:solidFill>
                <a:latin typeface="Arial" panose="020B0604020202020204" pitchFamily="34" charset="0"/>
                <a:cs typeface="Arial" panose="020B0604020202020204" pitchFamily="34" charset="0"/>
              </a:rPr>
              <a:t>Scale of LLE impact </a:t>
            </a:r>
            <a:endParaRPr lang="en-US"/>
          </a:p>
          <a:p>
            <a:pPr marL="172720" lvl="1" indent="-171450">
              <a:buFont typeface="Wingdings" panose="05000000000000000000" pitchFamily="2" charset="2"/>
              <a:buChar char="§"/>
              <a:defRPr/>
            </a:pPr>
            <a:r>
              <a:rPr lang="en-GB" sz="1000">
                <a:solidFill>
                  <a:schemeClr val="tx1"/>
                </a:solidFill>
                <a:latin typeface="Arial"/>
                <a:cs typeface="Arial"/>
              </a:rPr>
              <a:t>Which functions in your organisation will be impacted by the introduction of the LLE as the new student finance system? </a:t>
            </a:r>
          </a:p>
          <a:p>
            <a:pPr marL="1270" lvl="1">
              <a:defRPr/>
            </a:pPr>
            <a:r>
              <a:rPr lang="en-GB" sz="1000">
                <a:solidFill>
                  <a:schemeClr val="tx1"/>
                </a:solidFill>
                <a:latin typeface="Arial"/>
                <a:cs typeface="Arial"/>
              </a:rPr>
              <a:t> For example:</a:t>
            </a:r>
            <a:endParaRPr lang="en-GB">
              <a:solidFill>
                <a:schemeClr val="tx1"/>
              </a:solidFill>
              <a:latin typeface="Arial"/>
              <a:cs typeface="Arial"/>
            </a:endParaRPr>
          </a:p>
          <a:p>
            <a:pPr marL="359410" lvl="2" indent="-171450">
              <a:buFont typeface="Courier New" panose="02070309020205020404" pitchFamily="49" charset="0"/>
              <a:buChar char="o"/>
              <a:defRPr/>
            </a:pPr>
            <a:r>
              <a:rPr lang="en-GB" sz="1000">
                <a:solidFill>
                  <a:schemeClr val="tx1"/>
                </a:solidFill>
                <a:latin typeface="Arial" panose="020B0604020202020204" pitchFamily="34" charset="0"/>
                <a:cs typeface="Arial" panose="020B0604020202020204" pitchFamily="34" charset="0"/>
              </a:rPr>
              <a:t>Your information, advice and guidance on student finance will need to be updated.</a:t>
            </a:r>
          </a:p>
          <a:p>
            <a:pPr marL="359410" lvl="2" indent="-171450">
              <a:buFont typeface="Courier New" panose="02070309020205020404" pitchFamily="49" charset="0"/>
              <a:buChar char="o"/>
              <a:defRPr/>
            </a:pPr>
            <a:r>
              <a:rPr lang="en-GB" sz="1000">
                <a:solidFill>
                  <a:schemeClr val="tx1"/>
                </a:solidFill>
                <a:latin typeface="Arial" panose="020B0604020202020204" pitchFamily="34" charset="0"/>
                <a:cs typeface="Arial" panose="020B0604020202020204" pitchFamily="34" charset="0"/>
              </a:rPr>
              <a:t>Consider if your course management and attendance management systems accommodate the LLE i.e. dual running on both the current Higher Education Student Finance system (for continuing learners and for those studying at an English provider, domiciled in the UK and funded via their administrations) and the new LLE system (for new learners).</a:t>
            </a:r>
          </a:p>
          <a:p>
            <a:pPr marL="172720" lvl="1" indent="-171450">
              <a:buFont typeface="Wingdings" panose="05000000000000000000" pitchFamily="2" charset="2"/>
              <a:buChar char="§"/>
              <a:defRPr/>
            </a:pPr>
            <a:r>
              <a:rPr lang="en-GB" sz="1000">
                <a:solidFill>
                  <a:schemeClr val="tx1"/>
                </a:solidFill>
                <a:latin typeface="Arial" panose="020B0604020202020204" pitchFamily="34" charset="0"/>
                <a:cs typeface="Arial" panose="020B0604020202020204" pitchFamily="34" charset="0"/>
              </a:rPr>
              <a:t>Define/adjust roles and responsibilities within your organisation for any changes to these functions and ensure resources are allocated/prioritised accordingly. For example:</a:t>
            </a:r>
          </a:p>
          <a:p>
            <a:pPr marL="359410" lvl="2" indent="-171450">
              <a:buFont typeface="Courier New" panose="02070309020205020404" pitchFamily="49" charset="0"/>
              <a:buChar char="o"/>
              <a:defRPr/>
            </a:pPr>
            <a:r>
              <a:rPr lang="en-GB" sz="1000">
                <a:solidFill>
                  <a:schemeClr val="tx1"/>
                </a:solidFill>
                <a:latin typeface="Arial" panose="020B0604020202020204" pitchFamily="34" charset="0"/>
                <a:cs typeface="Arial" panose="020B0604020202020204" pitchFamily="34" charset="0"/>
              </a:rPr>
              <a:t>Consider nominating an “LLE Lead” or convening an "LLE Working Group" within your organisation, whose role it would be to keep abreast of LLE policy developments and ensure your organisation is on track to deliver through this new student finance system from January 2027.</a:t>
            </a:r>
          </a:p>
          <a:p>
            <a:pPr marL="187960" lvl="2">
              <a:defRPr/>
            </a:pPr>
            <a:endParaRPr lang="en-GB" sz="1000">
              <a:solidFill>
                <a:schemeClr val="tx1"/>
              </a:solidFill>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1563E64F-45D2-778C-8B46-DCB5C2D120D1}"/>
              </a:ext>
            </a:extLst>
          </p:cNvPr>
          <p:cNvSpPr/>
          <p:nvPr/>
        </p:nvSpPr>
        <p:spPr>
          <a:xfrm>
            <a:off x="2498675" y="570096"/>
            <a:ext cx="3348000" cy="275660"/>
          </a:xfrm>
          <a:prstGeom prst="rect">
            <a:avLst/>
          </a:prstGeom>
          <a:solidFill>
            <a:schemeClr val="accent2"/>
          </a:solidFill>
          <a:ln>
            <a:no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GB" sz="1400" b="1">
                <a:latin typeface="Arial" panose="020B0604020202020204" pitchFamily="34" charset="0"/>
                <a:cs typeface="Arial" panose="020B0604020202020204" pitchFamily="34" charset="0"/>
              </a:rPr>
              <a:t>Summer 2025</a:t>
            </a:r>
          </a:p>
        </p:txBody>
      </p:sp>
      <p:sp>
        <p:nvSpPr>
          <p:cNvPr id="15" name="Rectangle 14">
            <a:extLst>
              <a:ext uri="{FF2B5EF4-FFF2-40B4-BE49-F238E27FC236}">
                <a16:creationId xmlns:a16="http://schemas.microsoft.com/office/drawing/2014/main" id="{A26520C3-BFCE-B8F7-AD23-1BE8AC336745}"/>
              </a:ext>
            </a:extLst>
          </p:cNvPr>
          <p:cNvSpPr/>
          <p:nvPr/>
        </p:nvSpPr>
        <p:spPr>
          <a:xfrm>
            <a:off x="2498675" y="849930"/>
            <a:ext cx="3348000" cy="5874738"/>
          </a:xfrm>
          <a:prstGeom prst="rect">
            <a:avLst/>
          </a:prstGeom>
          <a:solidFill>
            <a:schemeClr val="accent2">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t"/>
          <a:lstStyle/>
          <a:p>
            <a:pPr>
              <a:defRPr/>
            </a:pPr>
            <a:r>
              <a:rPr lang="en-GB" sz="1000" b="1" u="sng" dirty="0">
                <a:solidFill>
                  <a:schemeClr val="tx1"/>
                </a:solidFill>
                <a:latin typeface="Arial" panose="020B0604020202020204" pitchFamily="34" charset="0"/>
                <a:cs typeface="Arial" panose="020B0604020202020204" pitchFamily="34" charset="0"/>
              </a:rPr>
              <a:t>Awareness</a:t>
            </a:r>
            <a:endParaRPr lang="en-GB" sz="1000" dirty="0">
              <a:solidFill>
                <a:schemeClr val="tx1"/>
              </a:solidFill>
              <a:latin typeface="Arial" panose="020B0604020202020204" pitchFamily="34" charset="0"/>
              <a:cs typeface="Arial" panose="020B0604020202020204" pitchFamily="34" charset="0"/>
            </a:endParaRPr>
          </a:p>
          <a:p>
            <a:pPr marL="171450" indent="-171450">
              <a:buFont typeface="Wingdings" panose="05000000000000000000" pitchFamily="2" charset="2"/>
              <a:buChar char="§"/>
              <a:defRPr/>
            </a:pPr>
            <a:r>
              <a:rPr lang="en-GB" sz="1000" dirty="0">
                <a:solidFill>
                  <a:schemeClr val="tx1"/>
                </a:solidFill>
                <a:latin typeface="Arial" panose="020B0604020202020204" pitchFamily="34" charset="0"/>
                <a:cs typeface="Arial" panose="020B0604020202020204" pitchFamily="34" charset="0"/>
              </a:rPr>
              <a:t>Familiarise yourself with the recent announcements regarding the LLE, including:</a:t>
            </a:r>
          </a:p>
          <a:p>
            <a:pPr marL="356870" indent="-171450">
              <a:buFont typeface="Courier New" panose="02070309020205020404" pitchFamily="49" charset="0"/>
              <a:buChar char="o"/>
              <a:defRPr/>
            </a:pPr>
            <a:r>
              <a:rPr lang="en-GB" sz="1000" dirty="0">
                <a:solidFill>
                  <a:schemeClr val="tx1"/>
                </a:solidFill>
                <a:latin typeface="Arial" panose="020B0604020202020204" pitchFamily="34" charset="0"/>
                <a:cs typeface="Arial" panose="020B0604020202020204" pitchFamily="34" charset="0"/>
              </a:rPr>
              <a:t>Details of eligibility criteria for modular funding, including the assurance check.</a:t>
            </a:r>
          </a:p>
          <a:p>
            <a:pPr marL="356870" indent="-171450">
              <a:buFont typeface="Courier New" panose="02070309020205020404" pitchFamily="49" charset="0"/>
              <a:buChar char="o"/>
              <a:defRPr/>
            </a:pPr>
            <a:r>
              <a:rPr lang="en-GB" sz="1000" dirty="0">
                <a:solidFill>
                  <a:schemeClr val="tx1"/>
                </a:solidFill>
                <a:latin typeface="Arial" panose="020B0604020202020204" pitchFamily="34" charset="0"/>
                <a:cs typeface="Arial" panose="020B0604020202020204" pitchFamily="34" charset="0"/>
              </a:rPr>
              <a:t>Details on funding for Advanced Learner Loan (ALL) courses.</a:t>
            </a:r>
          </a:p>
          <a:p>
            <a:pPr marL="356870" indent="-171450">
              <a:buFont typeface="Courier New" panose="02070309020205020404" pitchFamily="49" charset="0"/>
              <a:buChar char="o"/>
              <a:defRPr/>
            </a:pPr>
            <a:r>
              <a:rPr lang="en-GB" sz="1000" dirty="0">
                <a:solidFill>
                  <a:schemeClr val="tx1"/>
                </a:solidFill>
                <a:latin typeface="Arial" panose="020B0604020202020204" pitchFamily="34" charset="0"/>
                <a:cs typeface="Arial" panose="020B0604020202020204" pitchFamily="34" charset="0"/>
              </a:rPr>
              <a:t>Maintenance loans and grants.</a:t>
            </a:r>
          </a:p>
          <a:p>
            <a:pPr marL="356870" indent="-171450">
              <a:buFont typeface="Courier New" panose="02070309020205020404" pitchFamily="49" charset="0"/>
              <a:buChar char="o"/>
              <a:defRPr/>
            </a:pPr>
            <a:r>
              <a:rPr lang="en-GB" sz="1000" dirty="0">
                <a:solidFill>
                  <a:schemeClr val="tx1"/>
                </a:solidFill>
                <a:latin typeface="Arial"/>
                <a:cs typeface="Arial"/>
              </a:rPr>
              <a:t>Subjects in scope of the Priority Additional Entitlement (PAE) and modular provision.</a:t>
            </a:r>
            <a:endParaRPr lang="en-GB" sz="1000" dirty="0">
              <a:solidFill>
                <a:schemeClr val="tx1"/>
              </a:solidFill>
              <a:latin typeface="Arial" panose="020B0604020202020204" pitchFamily="34" charset="0"/>
              <a:cs typeface="Arial" panose="020B0604020202020204" pitchFamily="34" charset="0"/>
            </a:endParaRPr>
          </a:p>
          <a:p>
            <a:pPr marL="171450" indent="-171450">
              <a:buFont typeface="Wingdings" panose="05000000000000000000" pitchFamily="2" charset="2"/>
              <a:buChar char="§"/>
              <a:defRPr/>
            </a:pPr>
            <a:r>
              <a:rPr lang="en-GB" sz="1000" dirty="0" err="1">
                <a:solidFill>
                  <a:schemeClr val="tx1"/>
                </a:solidFill>
                <a:cs typeface="Arial"/>
              </a:rPr>
              <a:t>OfS</a:t>
            </a:r>
            <a:r>
              <a:rPr lang="en-GB" sz="1000" dirty="0">
                <a:solidFill>
                  <a:schemeClr val="tx1"/>
                </a:solidFill>
                <a:cs typeface="Arial"/>
              </a:rPr>
              <a:t> anticipates re-opening registration applications in Summer 2025. See their website for information. </a:t>
            </a:r>
            <a:endParaRPr lang="en-GB" sz="1000" dirty="0">
              <a:solidFill>
                <a:schemeClr val="tx1"/>
              </a:solidFill>
              <a:latin typeface="Arial" panose="020B0604020202020204" pitchFamily="34" charset="0"/>
              <a:cs typeface="Arial" panose="020B0604020202020204" pitchFamily="34" charset="0"/>
            </a:endParaRPr>
          </a:p>
          <a:p>
            <a:pPr lvl="1">
              <a:defRPr/>
            </a:pPr>
            <a:endParaRPr lang="en-GB" sz="1000" b="1" u="sng" dirty="0">
              <a:solidFill>
                <a:prstClr val="black"/>
              </a:solidFill>
              <a:latin typeface="Arial" panose="020B0604020202020204" pitchFamily="34" charset="0"/>
              <a:cs typeface="Arial" panose="020B0604020202020204" pitchFamily="34" charset="0"/>
            </a:endParaRPr>
          </a:p>
          <a:p>
            <a:pPr marL="1270" lvl="1">
              <a:defRPr/>
            </a:pPr>
            <a:r>
              <a:rPr kumimoji="0" lang="en-GB" sz="10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Course design</a:t>
            </a:r>
            <a:endParaRPr lang="en-US" dirty="0"/>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GB" sz="1000" b="0" i="0" u="none" strike="noStrike" kern="1200" cap="none" spc="0" normalizeH="0" baseline="0" noProof="0" dirty="0">
                <a:ln>
                  <a:noFill/>
                </a:ln>
                <a:solidFill>
                  <a:schemeClr val="tx1"/>
                </a:solidFill>
                <a:effectLst/>
                <a:uLnTx/>
                <a:uFillTx/>
                <a:latin typeface="Arial"/>
                <a:cs typeface="Arial"/>
              </a:rPr>
              <a:t>Consider whether and how the LLE </a:t>
            </a:r>
            <a:r>
              <a:rPr lang="en-GB" sz="1000" dirty="0">
                <a:solidFill>
                  <a:schemeClr val="tx1"/>
                </a:solidFill>
                <a:latin typeface="Arial"/>
                <a:cs typeface="Arial"/>
              </a:rPr>
              <a:t>might</a:t>
            </a:r>
            <a:r>
              <a:rPr kumimoji="0" lang="en-GB" sz="1000" b="0" i="0" u="none" strike="noStrike" kern="1200" cap="none" spc="0" normalizeH="0" baseline="0" noProof="0" dirty="0">
                <a:ln>
                  <a:noFill/>
                </a:ln>
                <a:solidFill>
                  <a:schemeClr val="tx1"/>
                </a:solidFill>
                <a:effectLst/>
                <a:uLnTx/>
                <a:uFillTx/>
                <a:latin typeface="Arial"/>
                <a:cs typeface="Arial"/>
              </a:rPr>
              <a:t> impact your organisation’s course design.</a:t>
            </a:r>
            <a:endParaRPr lang="en-GB" sz="1000" b="0" i="0" u="none" strike="noStrike" kern="1200" cap="none" spc="0" normalizeH="0" baseline="0" noProof="0" dirty="0">
              <a:ln>
                <a:noFill/>
              </a:ln>
              <a:solidFill>
                <a:schemeClr val="tx1"/>
              </a:solidFill>
              <a:effectLst/>
              <a:uLnTx/>
              <a:uFillTx/>
              <a:latin typeface="Arial"/>
              <a:cs typeface="Arial"/>
            </a:endParaRPr>
          </a:p>
          <a:p>
            <a:pPr marL="171450" indent="-171450">
              <a:buFont typeface="Wingdings" panose="05000000000000000000" pitchFamily="2" charset="2"/>
              <a:buChar char="§"/>
              <a:defRPr/>
            </a:pPr>
            <a:r>
              <a:rPr lang="en-GB" sz="1000" dirty="0">
                <a:solidFill>
                  <a:schemeClr val="tx1"/>
                </a:solidFill>
                <a:latin typeface="Arial" panose="020B0604020202020204" pitchFamily="34" charset="0"/>
                <a:cs typeface="Arial" panose="020B0604020202020204" pitchFamily="34" charset="0"/>
              </a:rPr>
              <a:t>Familiarise yourself with the changes to how tuition fee limits will be calculated and ensure your fees for January 2027 onward are compliant with LLE fee limit rules, where applicable. </a:t>
            </a:r>
          </a:p>
          <a:p>
            <a:pPr marL="171450" indent="-171450">
              <a:buFont typeface="Wingdings" panose="05000000000000000000" pitchFamily="2" charset="2"/>
              <a:buChar char="§"/>
              <a:defRPr/>
            </a:pPr>
            <a:r>
              <a:rPr lang="en-GB" sz="1000" dirty="0">
                <a:solidFill>
                  <a:schemeClr val="tx1"/>
                </a:solidFill>
                <a:latin typeface="Arial" panose="020B0604020202020204" pitchFamily="34" charset="0"/>
                <a:cs typeface="Arial" panose="020B0604020202020204" pitchFamily="34" charset="0"/>
              </a:rPr>
              <a:t>Confer with your Awarding Organisation, if applicable, following the publication of the results of the ALL transfer.</a:t>
            </a:r>
          </a:p>
          <a:p>
            <a:pPr marL="171450" indent="-171450">
              <a:buFont typeface="Wingdings" panose="05000000000000000000" pitchFamily="2" charset="2"/>
              <a:buChar char="§"/>
              <a:defRPr/>
            </a:pPr>
            <a:r>
              <a:rPr lang="en-GB" sz="1000" dirty="0">
                <a:solidFill>
                  <a:schemeClr val="tx1"/>
                </a:solidFill>
                <a:latin typeface="Arial" panose="020B0604020202020204" pitchFamily="34" charset="0"/>
                <a:cs typeface="Arial" panose="020B0604020202020204" pitchFamily="34" charset="0"/>
              </a:rPr>
              <a:t>Review the SLC’s Course Service Definition once published. This will specify all course eligibility requirements.</a:t>
            </a:r>
          </a:p>
          <a:p>
            <a:pPr>
              <a:defRPr/>
            </a:pPr>
            <a:endParaRPr lang="en-GB" sz="1000" b="1" u="sng" dirty="0">
              <a:solidFill>
                <a:schemeClr val="tx1"/>
              </a:solidFill>
              <a:latin typeface="Arial" panose="020B0604020202020204" pitchFamily="34" charset="0"/>
              <a:cs typeface="Arial" panose="020B0604020202020204" pitchFamily="34" charset="0"/>
            </a:endParaRPr>
          </a:p>
          <a:p>
            <a:pPr>
              <a:defRPr/>
            </a:pPr>
            <a:r>
              <a:rPr lang="en-GB" sz="1000" b="1" u="sng" dirty="0">
                <a:solidFill>
                  <a:schemeClr val="tx1"/>
                </a:solidFill>
                <a:latin typeface="Arial" panose="020B0604020202020204" pitchFamily="34" charset="0"/>
                <a:cs typeface="Arial" panose="020B0604020202020204" pitchFamily="34" charset="0"/>
              </a:rPr>
              <a:t>Contractual/third-party arrangements </a:t>
            </a:r>
          </a:p>
          <a:p>
            <a:pPr marL="171450" lvl="0" indent="-171450">
              <a:buFont typeface="Wingdings" panose="05000000000000000000" pitchFamily="2" charset="2"/>
              <a:buChar char="§"/>
              <a:defRPr/>
            </a:pPr>
            <a:r>
              <a:rPr lang="en-GB" sz="1000" dirty="0">
                <a:solidFill>
                  <a:schemeClr val="tx1"/>
                </a:solidFill>
                <a:latin typeface="Arial"/>
                <a:cs typeface="Arial"/>
              </a:rPr>
              <a:t>Liaise with internal IT teams and third-party IT suppliers to determine whether your student information system and courses management systems will need updating - further information on the requirements for this will be provided by the SLC in due course. </a:t>
            </a:r>
          </a:p>
          <a:p>
            <a:pPr marL="171450" indent="-171450">
              <a:buFont typeface="Wingdings" panose="05000000000000000000" pitchFamily="2" charset="2"/>
              <a:buChar char="§"/>
              <a:defRPr/>
            </a:pPr>
            <a:r>
              <a:rPr lang="en-GB" sz="1000" dirty="0">
                <a:solidFill>
                  <a:schemeClr val="tx1"/>
                </a:solidFill>
                <a:latin typeface="Arial" panose="020B0604020202020204" pitchFamily="34" charset="0"/>
                <a:cs typeface="Arial" panose="020B0604020202020204" pitchFamily="34" charset="0"/>
              </a:rPr>
              <a:t>Consider </a:t>
            </a:r>
            <a:r>
              <a:rPr lang="en-GB" sz="1000" dirty="0">
                <a:solidFill>
                  <a:prstClr val="black"/>
                </a:solidFill>
                <a:latin typeface="Arial" panose="020B0604020202020204" pitchFamily="34" charset="0"/>
                <a:cs typeface="Arial" panose="020B0604020202020204" pitchFamily="34" charset="0"/>
              </a:rPr>
              <a:t>your attendance management and fee-charging policies in accordance with </a:t>
            </a:r>
            <a:r>
              <a:rPr lang="en-GB" sz="1000" dirty="0">
                <a:solidFill>
                  <a:schemeClr val="accent2"/>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CMA guidance</a:t>
            </a:r>
            <a:r>
              <a:rPr lang="en-GB" sz="1000" dirty="0">
                <a:solidFill>
                  <a:schemeClr val="accent2"/>
                </a:solidFill>
                <a:latin typeface="Arial" panose="020B0604020202020204" pitchFamily="34" charset="0"/>
                <a:cs typeface="Arial" panose="020B0604020202020204" pitchFamily="34" charset="0"/>
              </a:rPr>
              <a:t> </a:t>
            </a:r>
            <a:r>
              <a:rPr lang="en-GB" sz="1000" dirty="0">
                <a:solidFill>
                  <a:prstClr val="black"/>
                </a:solidFill>
                <a:latin typeface="Arial" panose="020B0604020202020204" pitchFamily="34" charset="0"/>
                <a:cs typeface="Arial" panose="020B0604020202020204" pitchFamily="34" charset="0"/>
              </a:rPr>
              <a:t>and how this will change for courses starting from January 2027 for LLE students.</a:t>
            </a:r>
          </a:p>
          <a:p>
            <a:pPr marL="171450" indent="-171450">
              <a:buFont typeface="Wingdings" panose="05000000000000000000" pitchFamily="2" charset="2"/>
              <a:buChar char="§"/>
              <a:defRPr/>
            </a:pPr>
            <a:endParaRPr lang="en-GB" sz="1000" dirty="0">
              <a:solidFill>
                <a:prstClr val="black"/>
              </a:solidFill>
              <a:latin typeface="Arial" panose="020B0604020202020204" pitchFamily="34" charset="0"/>
              <a:cs typeface="Arial" panose="020B0604020202020204" pitchFamily="34" charset="0"/>
            </a:endParaRPr>
          </a:p>
        </p:txBody>
      </p:sp>
      <p:sp>
        <p:nvSpPr>
          <p:cNvPr id="30" name="Rectangle 29">
            <a:extLst>
              <a:ext uri="{FF2B5EF4-FFF2-40B4-BE49-F238E27FC236}">
                <a16:creationId xmlns:a16="http://schemas.microsoft.com/office/drawing/2014/main" id="{9D6685C8-2BFD-CFFF-B218-EFF7E49A1887}"/>
              </a:ext>
            </a:extLst>
          </p:cNvPr>
          <p:cNvSpPr/>
          <p:nvPr/>
        </p:nvSpPr>
        <p:spPr>
          <a:xfrm>
            <a:off x="5913118" y="563516"/>
            <a:ext cx="2818800" cy="275661"/>
          </a:xfrm>
          <a:prstGeom prst="rect">
            <a:avLst/>
          </a:prstGeom>
          <a:solidFill>
            <a:schemeClr val="accent2"/>
          </a:solidFill>
          <a:ln>
            <a:no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GB" sz="1400" b="1"/>
              <a:t>Autumn/Winter 2025</a:t>
            </a:r>
          </a:p>
        </p:txBody>
      </p:sp>
      <p:sp>
        <p:nvSpPr>
          <p:cNvPr id="14" name="Rectangle 13">
            <a:extLst>
              <a:ext uri="{FF2B5EF4-FFF2-40B4-BE49-F238E27FC236}">
                <a16:creationId xmlns:a16="http://schemas.microsoft.com/office/drawing/2014/main" id="{108D5342-D07A-EC8E-E802-BD0B89847CE8}"/>
              </a:ext>
            </a:extLst>
          </p:cNvPr>
          <p:cNvSpPr/>
          <p:nvPr/>
        </p:nvSpPr>
        <p:spPr>
          <a:xfrm>
            <a:off x="5913119" y="839176"/>
            <a:ext cx="2818800" cy="5885493"/>
          </a:xfrm>
          <a:prstGeom prst="rect">
            <a:avLst/>
          </a:prstGeom>
          <a:solidFill>
            <a:schemeClr val="accent2">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t"/>
          <a:lstStyle/>
          <a:p>
            <a:pPr>
              <a:defRPr/>
            </a:pPr>
            <a:r>
              <a:rPr kumimoji="0" lang="en-GB" sz="1000" b="1" i="0" u="sng" strike="noStrike" kern="1200" cap="none" spc="0" normalizeH="0" baseline="0" noProof="0" dirty="0">
                <a:ln>
                  <a:noFill/>
                </a:ln>
                <a:solidFill>
                  <a:prstClr val="black"/>
                </a:solidFill>
                <a:effectLst/>
                <a:uLnTx/>
                <a:uFillTx/>
                <a:latin typeface="Arial"/>
                <a:cs typeface="Arial"/>
              </a:rPr>
              <a:t>Awareness and marketing </a:t>
            </a:r>
          </a:p>
          <a:p>
            <a:pPr marL="171450" lvl="0" indent="-171450">
              <a:buFont typeface="Wingdings" panose="05000000000000000000" pitchFamily="2" charset="2"/>
              <a:buChar char="§"/>
              <a:defRPr/>
            </a:pPr>
            <a:r>
              <a:rPr kumimoji="0" lang="en-GB" sz="1000" b="0" i="0" u="none" strike="noStrike" kern="1200" cap="none" spc="0" normalizeH="0" baseline="0" noProof="0" dirty="0">
                <a:ln>
                  <a:noFill/>
                </a:ln>
                <a:solidFill>
                  <a:prstClr val="black"/>
                </a:solidFill>
                <a:effectLst/>
                <a:uLnTx/>
                <a:uFillTx/>
                <a:latin typeface="Arial"/>
                <a:cs typeface="Arial"/>
              </a:rPr>
              <a:t>Consider </a:t>
            </a:r>
            <a:r>
              <a:rPr lang="en-GB" sz="1000" dirty="0">
                <a:solidFill>
                  <a:prstClr val="black"/>
                </a:solidFill>
                <a:latin typeface="Arial"/>
                <a:cs typeface="Arial"/>
              </a:rPr>
              <a:t>whether/how your marketing strategy will need to change under </a:t>
            </a:r>
            <a:r>
              <a:rPr lang="en-GB" sz="1000" dirty="0">
                <a:solidFill>
                  <a:schemeClr val="tx1"/>
                </a:solidFill>
                <a:latin typeface="Arial"/>
                <a:cs typeface="Arial"/>
              </a:rPr>
              <a:t>the LLE. </a:t>
            </a:r>
          </a:p>
          <a:p>
            <a:pPr marL="171450" lvl="0" indent="-171450">
              <a:buFont typeface="Wingdings" panose="05000000000000000000" pitchFamily="2" charset="2"/>
              <a:buChar char="§"/>
              <a:defRPr/>
            </a:pPr>
            <a:r>
              <a:rPr kumimoji="0" lang="en-GB" sz="1000" b="0" i="0" u="none" strike="noStrike" kern="1200" cap="none" spc="0" normalizeH="0" baseline="0" noProof="0" dirty="0">
                <a:ln>
                  <a:noFill/>
                </a:ln>
                <a:solidFill>
                  <a:schemeClr val="tx1"/>
                </a:solidFill>
                <a:effectLst/>
                <a:uLnTx/>
                <a:uFillTx/>
                <a:latin typeface="Arial"/>
                <a:cs typeface="Arial"/>
              </a:rPr>
              <a:t>Continue to monitor updates from the DfE, SLC and your mission group representative</a:t>
            </a:r>
            <a:r>
              <a:rPr lang="en-GB" sz="1000" dirty="0">
                <a:solidFill>
                  <a:schemeClr val="tx1"/>
                </a:solidFill>
                <a:latin typeface="Arial"/>
                <a:cs typeface="Arial"/>
              </a:rPr>
              <a:t>.</a:t>
            </a:r>
            <a:r>
              <a:rPr kumimoji="0" lang="en-GB" sz="1000" b="0" i="0" u="none" strike="noStrike" kern="1200" cap="none" spc="0" normalizeH="0" baseline="0" noProof="0" dirty="0">
                <a:ln>
                  <a:noFill/>
                </a:ln>
                <a:solidFill>
                  <a:schemeClr val="tx1"/>
                </a:solidFill>
                <a:effectLst/>
                <a:uLnTx/>
                <a:uFillTx/>
                <a:latin typeface="Arial"/>
                <a:cs typeface="Arial"/>
              </a:rPr>
              <a:t> </a:t>
            </a:r>
            <a:endParaRPr lang="en-GB" sz="1000" b="0" i="0" u="none" strike="noStrike" kern="1200" cap="none" spc="0" normalizeH="0" baseline="0" noProof="0" dirty="0">
              <a:ln>
                <a:noFill/>
              </a:ln>
              <a:solidFill>
                <a:schemeClr val="tx1"/>
              </a:solidFill>
              <a:effectLst/>
              <a:uLnTx/>
              <a:uFillTx/>
              <a:latin typeface="Arial"/>
              <a:cs typeface="Arial"/>
            </a:endParaRPr>
          </a:p>
          <a:p>
            <a:pPr marL="359410" lvl="1" indent="-171450">
              <a:buFont typeface="Courier New" panose="02070309020205020404" pitchFamily="49" charset="0"/>
              <a:buChar char="o"/>
              <a:defRPr/>
            </a:pPr>
            <a:r>
              <a:rPr kumimoji="0" lang="en-GB" sz="1000" b="0" i="0" u="none" strike="noStrike" kern="1200" cap="none" spc="0" normalizeH="0" baseline="0" noProof="0" dirty="0">
                <a:ln>
                  <a:noFill/>
                </a:ln>
                <a:solidFill>
                  <a:schemeClr val="tx1"/>
                </a:solidFill>
                <a:effectLst/>
                <a:uLnTx/>
                <a:uFillTx/>
                <a:latin typeface="Arial"/>
                <a:cs typeface="Arial"/>
              </a:rPr>
              <a:t>The Student Loans Company </a:t>
            </a:r>
            <a:r>
              <a:rPr lang="en-GB" sz="1000" dirty="0">
                <a:solidFill>
                  <a:schemeClr val="tx1"/>
                </a:solidFill>
                <a:latin typeface="Arial"/>
                <a:cs typeface="Arial"/>
              </a:rPr>
              <a:t>plans</a:t>
            </a:r>
            <a:r>
              <a:rPr kumimoji="0" lang="en-GB" sz="1000" b="0" i="0" u="none" strike="noStrike" kern="1200" cap="none" spc="0" normalizeH="0" baseline="0" noProof="0" dirty="0">
                <a:ln>
                  <a:noFill/>
                </a:ln>
                <a:solidFill>
                  <a:schemeClr val="tx1"/>
                </a:solidFill>
                <a:effectLst/>
                <a:uLnTx/>
                <a:uFillTx/>
                <a:latin typeface="Arial"/>
                <a:cs typeface="Arial"/>
              </a:rPr>
              <a:t> to run a series of LLE planning and awareness events </a:t>
            </a:r>
            <a:r>
              <a:rPr lang="en-GB" sz="1000" dirty="0">
                <a:solidFill>
                  <a:schemeClr val="tx1"/>
                </a:solidFill>
                <a:latin typeface="Arial"/>
                <a:cs typeface="Arial"/>
              </a:rPr>
              <a:t>later in the year</a:t>
            </a:r>
            <a:r>
              <a:rPr kumimoji="0" lang="en-GB" sz="1000" b="0" i="0" u="none" strike="noStrike" kern="1200" cap="none" spc="0" normalizeH="0" baseline="0" noProof="0" dirty="0">
                <a:ln>
                  <a:noFill/>
                </a:ln>
                <a:solidFill>
                  <a:schemeClr val="tx1"/>
                </a:solidFill>
                <a:effectLst/>
                <a:uLnTx/>
                <a:uFillTx/>
                <a:latin typeface="Arial"/>
                <a:cs typeface="Arial"/>
              </a:rPr>
              <a:t>. </a:t>
            </a:r>
          </a:p>
          <a:p>
            <a:pPr marL="171450" indent="-171450">
              <a:buFont typeface="Wingdings" panose="05000000000000000000" pitchFamily="2" charset="2"/>
              <a:buChar char="§"/>
              <a:defRPr/>
            </a:pPr>
            <a:r>
              <a:rPr lang="en-GB" sz="1000" dirty="0" err="1">
                <a:solidFill>
                  <a:schemeClr val="tx1"/>
                </a:solidFill>
                <a:cs typeface="Arial"/>
              </a:rPr>
              <a:t>OfS</a:t>
            </a:r>
            <a:r>
              <a:rPr lang="en-GB" sz="1000" dirty="0">
                <a:solidFill>
                  <a:schemeClr val="tx1"/>
                </a:solidFill>
                <a:cs typeface="Arial"/>
              </a:rPr>
              <a:t> expects to consult on regulation of providers in the statutory FE sector in autumn 2025 and DfE expects to consult on learner mobility across LLE-funded provision in early 2026. </a:t>
            </a:r>
          </a:p>
          <a:p>
            <a:pPr>
              <a:defRPr/>
            </a:pPr>
            <a:endParaRPr lang="en-GB" sz="1000" b="1" u="sng" dirty="0">
              <a:solidFill>
                <a:schemeClr val="tx1"/>
              </a:solidFill>
              <a:latin typeface="Arial" panose="020B0604020202020204" pitchFamily="34" charset="0"/>
              <a:cs typeface="Arial" panose="020B0604020202020204" pitchFamily="34" charset="0"/>
            </a:endParaRPr>
          </a:p>
          <a:p>
            <a:pPr lvl="0"/>
            <a:r>
              <a:rPr lang="en-GB" sz="1000" b="1" u="sng" dirty="0">
                <a:solidFill>
                  <a:schemeClr val="tx1"/>
                </a:solidFill>
                <a:latin typeface="Arial"/>
                <a:cs typeface="Arial"/>
              </a:rPr>
              <a:t>Updating your Information, Advice and Guidance (IAG)</a:t>
            </a:r>
          </a:p>
          <a:p>
            <a:pPr marL="171450" lvl="0" indent="-171450">
              <a:buFont typeface="Wingdings" panose="05000000000000000000" pitchFamily="2" charset="2"/>
              <a:buChar char="§"/>
            </a:pPr>
            <a:r>
              <a:rPr lang="en-GB" sz="1000" dirty="0">
                <a:solidFill>
                  <a:schemeClr val="tx1"/>
                </a:solidFill>
                <a:latin typeface="Arial"/>
                <a:cs typeface="Arial"/>
              </a:rPr>
              <a:t>Prepare outreach and recruitment information and any other student resources for courses starting on/after 1 January 2027 to include funding IAG for the LLE and credit values, where applicable.</a:t>
            </a:r>
          </a:p>
          <a:p>
            <a:pPr marL="171450" lvl="0" indent="-171450">
              <a:buFont typeface="Wingdings" panose="05000000000000000000" pitchFamily="2" charset="2"/>
              <a:buChar char="§"/>
            </a:pPr>
            <a:r>
              <a:rPr lang="en-GB" sz="1000" dirty="0">
                <a:solidFill>
                  <a:schemeClr val="tx1"/>
                </a:solidFill>
                <a:latin typeface="Arial"/>
                <a:cs typeface="Arial"/>
              </a:rPr>
              <a:t>Revise and issue your attendance management and fee-charging policies by the time you start making course offers for courses starting from January 2027 onwards.</a:t>
            </a:r>
          </a:p>
          <a:p>
            <a:pPr marL="171450" lvl="0" indent="-171450">
              <a:buFont typeface="Wingdings" panose="05000000000000000000" pitchFamily="2" charset="2"/>
              <a:buChar char="§"/>
            </a:pPr>
            <a:endParaRPr lang="en-GB" sz="1000" dirty="0">
              <a:solidFill>
                <a:schemeClr val="tx1"/>
              </a:solidFill>
              <a:latin typeface="Arial" panose="020B0604020202020204" pitchFamily="34" charset="0"/>
              <a:cs typeface="Arial" panose="020B0604020202020204" pitchFamily="34" charset="0"/>
            </a:endParaRPr>
          </a:p>
          <a:p>
            <a:pPr lvl="0"/>
            <a:r>
              <a:rPr lang="en-GB" sz="1000" b="1" u="sng" dirty="0">
                <a:solidFill>
                  <a:schemeClr val="tx1"/>
                </a:solidFill>
                <a:latin typeface="Arial"/>
                <a:cs typeface="Arial"/>
              </a:rPr>
              <a:t>Course collection for AY26/27</a:t>
            </a:r>
          </a:p>
          <a:p>
            <a:pPr marL="171450" lvl="0" indent="-171450">
              <a:buFont typeface="Arial" panose="020B0604020202020204" pitchFamily="34" charset="0"/>
              <a:buChar char="•"/>
            </a:pPr>
            <a:r>
              <a:rPr lang="en-GB" sz="1000" dirty="0">
                <a:solidFill>
                  <a:schemeClr val="tx1"/>
                </a:solidFill>
                <a:latin typeface="Arial"/>
                <a:cs typeface="Arial"/>
              </a:rPr>
              <a:t>Prepare for course collection for AY26/27 as usual. Course information for those starting from January 2027 (LLE-funded students) will be collected in early summer 2026.</a:t>
            </a:r>
          </a:p>
          <a:p>
            <a:pPr marL="359410" lvl="1" indent="-171450">
              <a:buFont typeface="Courier New" panose="02070309020205020404" pitchFamily="49" charset="0"/>
              <a:buChar char="o"/>
            </a:pPr>
            <a:r>
              <a:rPr lang="en-GB" sz="1000" dirty="0">
                <a:solidFill>
                  <a:schemeClr val="tx1"/>
                </a:solidFill>
                <a:latin typeface="Arial"/>
                <a:cs typeface="Arial"/>
              </a:rPr>
              <a:t>Read SLC training and guidance material ahead of course submission.</a:t>
            </a:r>
          </a:p>
          <a:p>
            <a:pPr marL="359410" lvl="1" indent="-171450">
              <a:buFont typeface="Courier New" panose="02070309020205020404" pitchFamily="49" charset="0"/>
              <a:buChar char="o"/>
            </a:pPr>
            <a:r>
              <a:rPr lang="en-GB" sz="1000" dirty="0">
                <a:solidFill>
                  <a:schemeClr val="tx1"/>
                </a:solidFill>
                <a:latin typeface="Arial"/>
                <a:cs typeface="Arial"/>
              </a:rPr>
              <a:t>Attend SLC’s Courses Management Service (CMS) webinar (details will be shared in due course).</a:t>
            </a:r>
          </a:p>
          <a:p>
            <a:pPr lvl="0"/>
            <a:r>
              <a:rPr lang="en-GB" sz="1000" b="1" dirty="0">
                <a:solidFill>
                  <a:schemeClr val="tx1"/>
                </a:solidFill>
                <a:latin typeface="Arial"/>
                <a:cs typeface="Arial"/>
              </a:rPr>
              <a:t> </a:t>
            </a:r>
          </a:p>
        </p:txBody>
      </p:sp>
      <p:sp>
        <p:nvSpPr>
          <p:cNvPr id="28" name="Rectangle 27">
            <a:extLst>
              <a:ext uri="{FF2B5EF4-FFF2-40B4-BE49-F238E27FC236}">
                <a16:creationId xmlns:a16="http://schemas.microsoft.com/office/drawing/2014/main" id="{EE568373-F034-774C-5956-94A9B93D8E32}"/>
              </a:ext>
            </a:extLst>
          </p:cNvPr>
          <p:cNvSpPr/>
          <p:nvPr/>
        </p:nvSpPr>
        <p:spPr>
          <a:xfrm>
            <a:off x="8849247" y="559130"/>
            <a:ext cx="3132000" cy="282233"/>
          </a:xfrm>
          <a:prstGeom prst="rect">
            <a:avLst/>
          </a:prstGeom>
          <a:solidFill>
            <a:schemeClr val="accent2"/>
          </a:solidFill>
          <a:ln>
            <a:no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GB" sz="1400" b="1"/>
              <a:t>Spring/Summer 2026</a:t>
            </a:r>
          </a:p>
        </p:txBody>
      </p:sp>
      <p:sp>
        <p:nvSpPr>
          <p:cNvPr id="22" name="Rectangle 21">
            <a:extLst>
              <a:ext uri="{FF2B5EF4-FFF2-40B4-BE49-F238E27FC236}">
                <a16:creationId xmlns:a16="http://schemas.microsoft.com/office/drawing/2014/main" id="{177B9B90-4F4D-B0BE-035F-5D49EEC27430}"/>
              </a:ext>
            </a:extLst>
          </p:cNvPr>
          <p:cNvSpPr/>
          <p:nvPr/>
        </p:nvSpPr>
        <p:spPr>
          <a:xfrm>
            <a:off x="8849247" y="839177"/>
            <a:ext cx="3132000" cy="5876930"/>
          </a:xfrm>
          <a:prstGeom prst="rect">
            <a:avLst/>
          </a:prstGeom>
          <a:solidFill>
            <a:schemeClr val="accent2">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rtlCol="0" anchor="t"/>
          <a:lstStyle/>
          <a:p>
            <a:pPr lvl="0"/>
            <a:r>
              <a:rPr lang="en-GB" sz="1000" b="1" u="sng">
                <a:solidFill>
                  <a:schemeClr val="tx1"/>
                </a:solidFill>
                <a:latin typeface="Arial" panose="020B0604020202020204" pitchFamily="34" charset="0"/>
                <a:cs typeface="Arial" panose="020B0604020202020204" pitchFamily="34" charset="0"/>
              </a:rPr>
              <a:t>Preparing to submit course information for LLE-funded courses to SLC</a:t>
            </a:r>
          </a:p>
          <a:p>
            <a:pPr marL="171450" indent="-171450">
              <a:buFont typeface="Wingdings" panose="05000000000000000000" pitchFamily="2" charset="2"/>
              <a:buChar char="§"/>
            </a:pPr>
            <a:r>
              <a:rPr lang="en-GB" sz="1000">
                <a:solidFill>
                  <a:schemeClr val="tx1"/>
                </a:solidFill>
                <a:latin typeface="Arial" panose="020B0604020202020204" pitchFamily="34" charset="0"/>
                <a:cs typeface="Arial" panose="020B0604020202020204" pitchFamily="34" charset="0"/>
              </a:rPr>
              <a:t>Register for SLC CMS training sessions (details will be shared in due course).</a:t>
            </a:r>
            <a:endParaRPr lang="en-GB" sz="1000" b="1" u="sng">
              <a:solidFill>
                <a:schemeClr val="tx1"/>
              </a:solidFill>
              <a:latin typeface="Arial" panose="020B0604020202020204" pitchFamily="34" charset="0"/>
              <a:cs typeface="Arial" panose="020B0604020202020204" pitchFamily="34" charset="0"/>
            </a:endParaRPr>
          </a:p>
          <a:p>
            <a:pPr marL="171450" indent="-171450">
              <a:buFont typeface="Wingdings" panose="05000000000000000000" pitchFamily="2" charset="2"/>
              <a:buChar char="§"/>
            </a:pPr>
            <a:r>
              <a:rPr lang="en-GB" sz="1000">
                <a:solidFill>
                  <a:schemeClr val="tx1"/>
                </a:solidFill>
                <a:latin typeface="Arial" panose="020B0604020202020204" pitchFamily="34" charset="0"/>
                <a:cs typeface="Arial" panose="020B0604020202020204" pitchFamily="34" charset="0"/>
              </a:rPr>
              <a:t>Read SLC training and guidance material ahead of course submission (this will be shared in due course).</a:t>
            </a:r>
          </a:p>
          <a:p>
            <a:pPr marL="171450" indent="-171450">
              <a:buFont typeface="Wingdings" panose="05000000000000000000" pitchFamily="2" charset="2"/>
              <a:buChar char="§"/>
            </a:pPr>
            <a:r>
              <a:rPr lang="en-GB" sz="1000">
                <a:solidFill>
                  <a:schemeClr val="tx1"/>
                </a:solidFill>
                <a:latin typeface="Arial" panose="020B0604020202020204" pitchFamily="34" charset="0"/>
                <a:cs typeface="Arial" panose="020B0604020202020204" pitchFamily="34" charset="0"/>
              </a:rPr>
              <a:t>When preparing to submit your course information to SLC, you will need to consider the following:</a:t>
            </a:r>
          </a:p>
          <a:p>
            <a:pPr marL="360000" lvl="1" indent="-171450">
              <a:buFont typeface="Courier New" panose="02070309020205020404" pitchFamily="49" charset="0"/>
              <a:buChar char="o"/>
            </a:pPr>
            <a:r>
              <a:rPr lang="en-GB" sz="1000">
                <a:solidFill>
                  <a:schemeClr val="tx1"/>
                </a:solidFill>
                <a:latin typeface="Arial" panose="020B0604020202020204" pitchFamily="34" charset="0"/>
                <a:cs typeface="Arial" panose="020B0604020202020204" pitchFamily="34" charset="0"/>
              </a:rPr>
              <a:t>Are credit values assigned to all courses, where applicable?</a:t>
            </a:r>
          </a:p>
          <a:p>
            <a:pPr marL="360000" lvl="1" indent="-171450">
              <a:buFont typeface="Courier New" panose="02070309020205020404" pitchFamily="49" charset="0"/>
              <a:buChar char="o"/>
            </a:pPr>
            <a:r>
              <a:rPr lang="en-GB" sz="1000">
                <a:solidFill>
                  <a:schemeClr val="tx1"/>
                </a:solidFill>
                <a:latin typeface="Arial" panose="020B0604020202020204" pitchFamily="34" charset="0"/>
                <a:cs typeface="Arial" panose="020B0604020202020204" pitchFamily="34" charset="0"/>
              </a:rPr>
              <a:t>Is your internal course database up-to-date to reflect what will be submitted to the SLC CMS?</a:t>
            </a:r>
          </a:p>
          <a:p>
            <a:pPr indent="-268650"/>
            <a:endParaRPr lang="en-GB" sz="1000" b="1" u="sng">
              <a:solidFill>
                <a:schemeClr val="tx1"/>
              </a:solidFill>
              <a:latin typeface="Arial" panose="020B0604020202020204" pitchFamily="34" charset="0"/>
              <a:cs typeface="Arial" panose="020B0604020202020204" pitchFamily="34" charset="0"/>
            </a:endParaRPr>
          </a:p>
          <a:p>
            <a:pPr indent="-268650"/>
            <a:r>
              <a:rPr lang="en-GB" sz="1000" b="1" u="sng">
                <a:solidFill>
                  <a:schemeClr val="tx1"/>
                </a:solidFill>
                <a:latin typeface="Arial" panose="020B0604020202020204" pitchFamily="34" charset="0"/>
                <a:cs typeface="Arial" panose="020B0604020202020204" pitchFamily="34" charset="0"/>
              </a:rPr>
              <a:t>Preparing for attendance management activities</a:t>
            </a:r>
          </a:p>
          <a:p>
            <a:pPr marL="171450" indent="-171450">
              <a:buFont typeface="Wingdings" panose="05000000000000000000" pitchFamily="2" charset="2"/>
              <a:buChar char="§"/>
            </a:pPr>
            <a:r>
              <a:rPr lang="en-GB" sz="1000">
                <a:solidFill>
                  <a:schemeClr val="tx1"/>
                </a:solidFill>
                <a:latin typeface="Arial" panose="020B0604020202020204" pitchFamily="34" charset="0"/>
                <a:cs typeface="Arial" panose="020B0604020202020204" pitchFamily="34" charset="0"/>
              </a:rPr>
              <a:t>Register for SLC Student Information Service (SIS) training sessions (details will be shared in due course).</a:t>
            </a:r>
          </a:p>
          <a:p>
            <a:pPr indent="-268650">
              <a:buFont typeface="Wingdings" panose="05000000000000000000" pitchFamily="2" charset="2"/>
              <a:buChar char="§"/>
            </a:pPr>
            <a:endParaRPr lang="en-GB" sz="1000">
              <a:solidFill>
                <a:schemeClr val="tx1"/>
              </a:solidFill>
              <a:latin typeface="Arial" panose="020B0604020202020204" pitchFamily="34" charset="0"/>
              <a:cs typeface="Arial" panose="020B0604020202020204" pitchFamily="34" charset="0"/>
            </a:endParaRPr>
          </a:p>
          <a:p>
            <a:r>
              <a:rPr lang="en-GB" sz="1000" b="1" u="sng">
                <a:solidFill>
                  <a:schemeClr val="tx1"/>
                </a:solidFill>
                <a:latin typeface="Arial" panose="020B0604020202020204" pitchFamily="34" charset="0"/>
                <a:cs typeface="Arial" panose="020B0604020202020204" pitchFamily="34" charset="0"/>
              </a:rPr>
              <a:t>LLE course collection for AY26/27 courses starting from January 2027 onwards</a:t>
            </a:r>
            <a:endParaRPr lang="en-GB" sz="1000">
              <a:solidFill>
                <a:schemeClr val="tx1"/>
              </a:solidFill>
              <a:latin typeface="Arial" panose="020B0604020202020204" pitchFamily="34" charset="0"/>
              <a:cs typeface="Arial" panose="020B0604020202020204" pitchFamily="34" charset="0"/>
            </a:endParaRPr>
          </a:p>
          <a:p>
            <a:pPr marL="171450" lvl="0" indent="-171450">
              <a:buFont typeface="Wingdings" panose="05000000000000000000" pitchFamily="2" charset="2"/>
              <a:buChar char="§"/>
            </a:pPr>
            <a:r>
              <a:rPr lang="en-GB" sz="1000">
                <a:solidFill>
                  <a:schemeClr val="tx1"/>
                </a:solidFill>
                <a:latin typeface="Arial" panose="020B0604020202020204" pitchFamily="34" charset="0"/>
                <a:cs typeface="Arial" panose="020B0604020202020204" pitchFamily="34" charset="0"/>
              </a:rPr>
              <a:t>Submit full-time, part-time and any modular course submissions for AY26/27 courses starting from 1 January 2027 (for LLE-funded students) to the SLC CMS.</a:t>
            </a:r>
          </a:p>
          <a:p>
            <a:pPr lvl="0"/>
            <a:endParaRPr lang="en-GB" sz="1000" b="1" u="sng">
              <a:solidFill>
                <a:schemeClr val="tx1"/>
              </a:solidFill>
              <a:latin typeface="Arial" panose="020B0604020202020204" pitchFamily="34" charset="0"/>
              <a:cs typeface="Arial" panose="020B0604020202020204" pitchFamily="34" charset="0"/>
            </a:endParaRPr>
          </a:p>
          <a:p>
            <a:pPr lvl="0"/>
            <a:r>
              <a:rPr lang="en-GB" sz="1000" b="1" u="sng">
                <a:solidFill>
                  <a:schemeClr val="tx1"/>
                </a:solidFill>
                <a:latin typeface="Arial" panose="020B0604020202020204" pitchFamily="34" charset="0"/>
                <a:cs typeface="Arial" panose="020B0604020202020204" pitchFamily="34" charset="0"/>
              </a:rPr>
              <a:t>Student application</a:t>
            </a:r>
          </a:p>
          <a:p>
            <a:pPr marL="171450" lvl="0" indent="-171450">
              <a:buFont typeface="Wingdings" panose="05000000000000000000" pitchFamily="2" charset="2"/>
              <a:buChar char="§"/>
            </a:pPr>
            <a:r>
              <a:rPr lang="en-GB" sz="1000">
                <a:solidFill>
                  <a:schemeClr val="tx1"/>
                </a:solidFill>
                <a:latin typeface="Arial" panose="020B0604020202020204" pitchFamily="34" charset="0"/>
                <a:cs typeface="Arial" panose="020B0604020202020204" pitchFamily="34" charset="0"/>
              </a:rPr>
              <a:t>Deliver essential eligibility, entitlement and application messages for students who will be accessing LLE funding from January 2027. Channels could include direct IAG engagements and/or incorporation of appropriate information and resource signposting into associated communication materials.</a:t>
            </a:r>
          </a:p>
          <a:p>
            <a:pPr marL="171450" lvl="0" indent="-171450">
              <a:buFont typeface="Wingdings" panose="05000000000000000000" pitchFamily="2" charset="2"/>
              <a:buChar char="§"/>
            </a:pPr>
            <a:r>
              <a:rPr lang="en-GB" sz="1000">
                <a:solidFill>
                  <a:schemeClr val="tx1"/>
                </a:solidFill>
                <a:latin typeface="Arial" panose="020B0604020202020204" pitchFamily="34" charset="0"/>
                <a:cs typeface="Arial" panose="020B0604020202020204" pitchFamily="34" charset="0"/>
              </a:rPr>
              <a:t>Student applications for LLE funding will open in September 2026.</a:t>
            </a:r>
          </a:p>
          <a:p>
            <a:pPr marL="171450" lvl="0" indent="-171450">
              <a:buFont typeface="Wingdings" panose="05000000000000000000" pitchFamily="2" charset="2"/>
              <a:buChar char="§"/>
            </a:pPr>
            <a:endParaRPr lang="en-GB" sz="1000">
              <a:solidFill>
                <a:schemeClr val="tx1"/>
              </a:solidFill>
              <a:latin typeface="Arial" panose="020B0604020202020204" pitchFamily="34" charset="0"/>
              <a:cs typeface="Arial" panose="020B0604020202020204" pitchFamily="34" charset="0"/>
            </a:endParaRPr>
          </a:p>
        </p:txBody>
      </p:sp>
      <p:cxnSp>
        <p:nvCxnSpPr>
          <p:cNvPr id="4" name="Straight Connector 3">
            <a:extLst>
              <a:ext uri="{FF2B5EF4-FFF2-40B4-BE49-F238E27FC236}">
                <a16:creationId xmlns:a16="http://schemas.microsoft.com/office/drawing/2014/main" id="{426CE843-0951-E3CA-6634-F6A3CBBB7668}"/>
              </a:ext>
              <a:ext uri="{C183D7F6-B498-43B3-948B-1728B52AA6E4}">
                <adec:decorative xmlns:adec="http://schemas.microsoft.com/office/drawing/2017/decorative" val="1"/>
              </a:ext>
            </a:extLst>
          </p:cNvPr>
          <p:cNvCxnSpPr>
            <a:cxnSpLocks/>
          </p:cNvCxnSpPr>
          <p:nvPr/>
        </p:nvCxnSpPr>
        <p:spPr>
          <a:xfrm>
            <a:off x="0" y="509070"/>
            <a:ext cx="12192000"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1" name="Slide Number Placeholder 1">
            <a:extLst>
              <a:ext uri="{FF2B5EF4-FFF2-40B4-BE49-F238E27FC236}">
                <a16:creationId xmlns:a16="http://schemas.microsoft.com/office/drawing/2014/main" id="{E1DE8715-1D41-DFB2-6952-22CCF7A02878}"/>
              </a:ext>
              <a:ext uri="{C183D7F6-B498-43B3-948B-1728B52AA6E4}">
                <adec:decorative xmlns:adec="http://schemas.microsoft.com/office/drawing/2017/decorative" val="1"/>
              </a:ext>
            </a:extLst>
          </p:cNvPr>
          <p:cNvSpPr txBox="1">
            <a:spLocks/>
          </p:cNvSpPr>
          <p:nvPr/>
        </p:nvSpPr>
        <p:spPr>
          <a:xfrm>
            <a:off x="11514670" y="6566446"/>
            <a:ext cx="478367" cy="155496"/>
          </a:xfrm>
          <a:prstGeom prst="rect">
            <a:avLst/>
          </a:prstGeom>
        </p:spPr>
        <p:txBody>
          <a:bodyPr anchor="ctr"/>
          <a:lstStyle>
            <a:defPPr>
              <a:defRPr lang="en-US"/>
            </a:defPPr>
            <a:lvl1pPr marL="0" algn="ctr" defTabSz="914400" rtl="0" eaLnBrk="1" latinLnBrk="0" hangingPunct="1">
              <a:defRPr sz="9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437445D4-4164-4F1D-B2B1-EEBF42FB72AA}" type="slidenum">
              <a:rPr lang="en-GB" smtClean="0">
                <a:solidFill>
                  <a:prstClr val="black"/>
                </a:solidFill>
                <a:latin typeface="Arial"/>
              </a:rPr>
              <a:pPr>
                <a:defRPr/>
              </a:pPr>
              <a:t>5</a:t>
            </a:fld>
            <a:endParaRPr lang="en-GB">
              <a:solidFill>
                <a:prstClr val="black"/>
              </a:solidFill>
              <a:latin typeface="Arial"/>
            </a:endParaRPr>
          </a:p>
        </p:txBody>
      </p:sp>
    </p:spTree>
    <p:extLst>
      <p:ext uri="{BB962C8B-B14F-4D97-AF65-F5344CB8AC3E}">
        <p14:creationId xmlns:p14="http://schemas.microsoft.com/office/powerpoint/2010/main" val="425163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AE268-7D93-B213-E503-0B13241FD86E}"/>
            </a:ext>
          </a:extLst>
        </p:cNvPr>
        <p:cNvGrpSpPr/>
        <p:nvPr/>
      </p:nvGrpSpPr>
      <p:grpSpPr>
        <a:xfrm>
          <a:off x="0" y="0"/>
          <a:ext cx="0" cy="0"/>
          <a:chOff x="0" y="0"/>
          <a:chExt cx="0" cy="0"/>
        </a:xfrm>
      </p:grpSpPr>
      <p:sp>
        <p:nvSpPr>
          <p:cNvPr id="6" name="Title 4">
            <a:extLst>
              <a:ext uri="{FF2B5EF4-FFF2-40B4-BE49-F238E27FC236}">
                <a16:creationId xmlns:a16="http://schemas.microsoft.com/office/drawing/2014/main" id="{2EC3F1E7-9EB3-80AB-729D-84E5E13FC665}"/>
              </a:ext>
            </a:extLst>
          </p:cNvPr>
          <p:cNvSpPr txBox="1">
            <a:spLocks noGrp="1"/>
          </p:cNvSpPr>
          <p:nvPr>
            <p:ph type="title" idx="4294967295"/>
          </p:nvPr>
        </p:nvSpPr>
        <p:spPr>
          <a:xfrm>
            <a:off x="0" y="139555"/>
            <a:ext cx="10033597" cy="331194"/>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l" defTabSz="913549" rtl="0" eaLnBrk="1" fontAlgn="base" hangingPunct="1">
              <a:spcBef>
                <a:spcPct val="0"/>
              </a:spcBef>
              <a:spcAft>
                <a:spcPct val="0"/>
              </a:spcAft>
              <a:defRPr lang="en-GB" sz="2400" b="1" dirty="0">
                <a:solidFill>
                  <a:schemeClr val="tx1"/>
                </a:solidFill>
                <a:latin typeface="Arial" panose="020B0604020202020204" pitchFamily="34" charset="0"/>
                <a:ea typeface="+mj-ea"/>
                <a:cs typeface="Arial" panose="020B0604020202020204" pitchFamily="34" charset="0"/>
              </a:defRPr>
            </a:lvl1pPr>
            <a:lvl2pPr algn="l" defTabSz="913549" rtl="0" eaLnBrk="1" fontAlgn="base" hangingPunct="1">
              <a:spcBef>
                <a:spcPct val="0"/>
              </a:spcBef>
              <a:spcAft>
                <a:spcPct val="0"/>
              </a:spcAft>
              <a:defRPr sz="1939" b="1">
                <a:solidFill>
                  <a:schemeClr val="tx2"/>
                </a:solidFill>
                <a:latin typeface="Arial" charset="0"/>
              </a:defRPr>
            </a:lvl2pPr>
            <a:lvl3pPr algn="l" defTabSz="913549" rtl="0" eaLnBrk="1" fontAlgn="base" hangingPunct="1">
              <a:spcBef>
                <a:spcPct val="0"/>
              </a:spcBef>
              <a:spcAft>
                <a:spcPct val="0"/>
              </a:spcAft>
              <a:defRPr sz="1939" b="1">
                <a:solidFill>
                  <a:schemeClr val="tx2"/>
                </a:solidFill>
                <a:latin typeface="Arial" charset="0"/>
              </a:defRPr>
            </a:lvl3pPr>
            <a:lvl4pPr algn="l" defTabSz="913549" rtl="0" eaLnBrk="1" fontAlgn="base" hangingPunct="1">
              <a:spcBef>
                <a:spcPct val="0"/>
              </a:spcBef>
              <a:spcAft>
                <a:spcPct val="0"/>
              </a:spcAft>
              <a:defRPr sz="1939" b="1">
                <a:solidFill>
                  <a:schemeClr val="tx2"/>
                </a:solidFill>
                <a:latin typeface="Arial" charset="0"/>
              </a:defRPr>
            </a:lvl4pPr>
            <a:lvl5pPr algn="l" defTabSz="913549" rtl="0" eaLnBrk="1" fontAlgn="base" hangingPunct="1">
              <a:spcBef>
                <a:spcPct val="0"/>
              </a:spcBef>
              <a:spcAft>
                <a:spcPct val="0"/>
              </a:spcAft>
              <a:defRPr sz="1939" b="1">
                <a:solidFill>
                  <a:schemeClr val="tx2"/>
                </a:solidFill>
                <a:latin typeface="Arial" charset="0"/>
              </a:defRPr>
            </a:lvl5pPr>
            <a:lvl6pPr marL="466493" algn="l" defTabSz="913549" rtl="0" eaLnBrk="1" fontAlgn="base" hangingPunct="1">
              <a:spcBef>
                <a:spcPct val="0"/>
              </a:spcBef>
              <a:spcAft>
                <a:spcPct val="0"/>
              </a:spcAft>
              <a:defRPr sz="1939" b="1">
                <a:solidFill>
                  <a:schemeClr val="tx2"/>
                </a:solidFill>
                <a:latin typeface="Arial" charset="0"/>
              </a:defRPr>
            </a:lvl6pPr>
            <a:lvl7pPr marL="932986" algn="l" defTabSz="913549" rtl="0" eaLnBrk="1" fontAlgn="base" hangingPunct="1">
              <a:spcBef>
                <a:spcPct val="0"/>
              </a:spcBef>
              <a:spcAft>
                <a:spcPct val="0"/>
              </a:spcAft>
              <a:defRPr sz="1939" b="1">
                <a:solidFill>
                  <a:schemeClr val="tx2"/>
                </a:solidFill>
                <a:latin typeface="Arial" charset="0"/>
              </a:defRPr>
            </a:lvl7pPr>
            <a:lvl8pPr marL="1399478" algn="l" defTabSz="913549" rtl="0" eaLnBrk="1" fontAlgn="base" hangingPunct="1">
              <a:spcBef>
                <a:spcPct val="0"/>
              </a:spcBef>
              <a:spcAft>
                <a:spcPct val="0"/>
              </a:spcAft>
              <a:defRPr sz="1939" b="1">
                <a:solidFill>
                  <a:schemeClr val="tx2"/>
                </a:solidFill>
                <a:latin typeface="Arial" charset="0"/>
              </a:defRPr>
            </a:lvl8pPr>
            <a:lvl9pPr marL="1865971" algn="l" defTabSz="913549" rtl="0" eaLnBrk="1" fontAlgn="base" hangingPunct="1">
              <a:spcBef>
                <a:spcPct val="0"/>
              </a:spcBef>
              <a:spcAft>
                <a:spcPct val="0"/>
              </a:spcAft>
              <a:defRPr sz="1939" b="1">
                <a:solidFill>
                  <a:schemeClr val="tx2"/>
                </a:solidFill>
                <a:latin typeface="Arial" charset="0"/>
              </a:defRPr>
            </a:lvl9pPr>
          </a:lstStyle>
          <a:p>
            <a:pPr marL="0" marR="0" lvl="0" indent="0" algn="l" defTabSz="913549" rtl="0" eaLnBrk="1" fontAlgn="base" latinLnBrk="0" hangingPunct="1">
              <a:lnSpc>
                <a:spcPct val="100000"/>
              </a:lnSpc>
              <a:spcBef>
                <a:spcPct val="0"/>
              </a:spcBef>
              <a:spcAft>
                <a:spcPct val="0"/>
              </a:spcAft>
              <a:buClrTx/>
              <a:buSzTx/>
              <a:buFontTx/>
              <a:buNone/>
              <a:tabLst/>
              <a:defRPr/>
            </a:pPr>
            <a:r>
              <a:rPr kumimoji="0" lang="en-GB" sz="1500" b="1" i="0" u="none" strike="noStrike" kern="1200" cap="none" spc="0" normalizeH="0" baseline="0" noProof="0">
                <a:ln>
                  <a:noFill/>
                </a:ln>
                <a:solidFill>
                  <a:schemeClr val="tx1"/>
                </a:solidFill>
                <a:effectLst/>
                <a:uLnTx/>
                <a:uFillTx/>
                <a:latin typeface="Arial" panose="020B0604020202020204" pitchFamily="34" charset="0"/>
                <a:ea typeface="+mj-ea"/>
                <a:cs typeface="Arial" panose="020B0604020202020204" pitchFamily="34" charset="0"/>
              </a:rPr>
              <a:t>What do you need to do to if you plan on delivering LLE-fundable modular provision from January 2027?</a:t>
            </a:r>
          </a:p>
        </p:txBody>
      </p:sp>
      <p:sp>
        <p:nvSpPr>
          <p:cNvPr id="13" name="Rectangle 12">
            <a:extLst>
              <a:ext uri="{FF2B5EF4-FFF2-40B4-BE49-F238E27FC236}">
                <a16:creationId xmlns:a16="http://schemas.microsoft.com/office/drawing/2014/main" id="{7577A9A7-73B1-3B2B-807B-9924274AD16F}"/>
              </a:ext>
            </a:extLst>
          </p:cNvPr>
          <p:cNvSpPr/>
          <p:nvPr/>
        </p:nvSpPr>
        <p:spPr>
          <a:xfrm>
            <a:off x="9761447" y="53528"/>
            <a:ext cx="2352663" cy="456370"/>
          </a:xfrm>
          <a:prstGeom prst="rect">
            <a:avLst/>
          </a:prstGeom>
          <a:solidFill>
            <a:srgbClr val="DE561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FOR PROVIDERS OF ELIGIBLE COURSES</a:t>
            </a:r>
          </a:p>
        </p:txBody>
      </p:sp>
      <p:sp>
        <p:nvSpPr>
          <p:cNvPr id="11" name="Rectangle 10">
            <a:extLst>
              <a:ext uri="{FF2B5EF4-FFF2-40B4-BE49-F238E27FC236}">
                <a16:creationId xmlns:a16="http://schemas.microsoft.com/office/drawing/2014/main" id="{7E1D7A76-E7F3-40C5-5602-965646E7F97C}"/>
              </a:ext>
            </a:extLst>
          </p:cNvPr>
          <p:cNvSpPr/>
          <p:nvPr/>
        </p:nvSpPr>
        <p:spPr>
          <a:xfrm>
            <a:off x="117936" y="668356"/>
            <a:ext cx="4500000" cy="286313"/>
          </a:xfrm>
          <a:prstGeom prst="rect">
            <a:avLst/>
          </a:prstGeom>
          <a:ln>
            <a:noFill/>
          </a:ln>
        </p:spPr>
        <p:style>
          <a:lnRef idx="2">
            <a:schemeClr val="accent6">
              <a:shade val="15000"/>
            </a:schemeClr>
          </a:lnRef>
          <a:fillRef idx="1">
            <a:schemeClr val="accent6"/>
          </a:fillRef>
          <a:effectRef idx="0">
            <a:schemeClr val="accent6"/>
          </a:effectRef>
          <a:fontRef idx="minor">
            <a:schemeClr val="lt1"/>
          </a:fontRef>
        </p:style>
        <p:txBody>
          <a:bodyPr lIns="91440" tIns="45720" rIns="91440" bIns="45720" rtlCol="0" anchor="t"/>
          <a:lstStyle/>
          <a:p>
            <a:pPr algn="ctr"/>
            <a:r>
              <a:rPr lang="en-GB" sz="1400" b="1">
                <a:latin typeface="Arial"/>
                <a:cs typeface="Arial"/>
              </a:rPr>
              <a:t>Now</a:t>
            </a:r>
            <a:endParaRPr lang="en-GB" sz="1400" b="1">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53232A6C-80AD-816A-CA9C-B3225D92C51A}"/>
              </a:ext>
            </a:extLst>
          </p:cNvPr>
          <p:cNvSpPr/>
          <p:nvPr/>
        </p:nvSpPr>
        <p:spPr>
          <a:xfrm>
            <a:off x="117935" y="950870"/>
            <a:ext cx="4500000" cy="5768383"/>
          </a:xfrm>
          <a:prstGeom prst="rect">
            <a:avLst/>
          </a:prstGeom>
          <a:solidFill>
            <a:schemeClr val="accent6">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rtlCol="0" anchor="t"/>
          <a:lstStyle/>
          <a:p>
            <a:pPr marL="1350" lvl="1">
              <a:defRPr/>
            </a:pPr>
            <a:r>
              <a:rPr lang="en-GB" sz="1100" b="1" u="sng">
                <a:solidFill>
                  <a:schemeClr val="tx1"/>
                </a:solidFill>
                <a:latin typeface="Arial" panose="020B0604020202020204" pitchFamily="34" charset="0"/>
                <a:cs typeface="Arial" panose="020B0604020202020204" pitchFamily="34" charset="0"/>
              </a:rPr>
              <a:t>Scale of LLE impact </a:t>
            </a:r>
          </a:p>
          <a:p>
            <a:pPr marL="172800" lvl="1" indent="-171450">
              <a:buFont typeface="Wingdings" panose="05000000000000000000" pitchFamily="2" charset="2"/>
              <a:buChar char="§"/>
              <a:defRPr/>
            </a:pPr>
            <a:r>
              <a:rPr lang="en-GB" sz="1100">
                <a:solidFill>
                  <a:prstClr val="black"/>
                </a:solidFill>
                <a:latin typeface="Arial" panose="020B0604020202020204" pitchFamily="34" charset="0"/>
                <a:cs typeface="Arial" panose="020B0604020202020204" pitchFamily="34" charset="0"/>
              </a:rPr>
              <a:t>Which functions in your organisation will be impacted by modular provision? </a:t>
            </a:r>
          </a:p>
          <a:p>
            <a:pPr marL="360000" lvl="2" indent="-171450">
              <a:buFont typeface="Courier New" panose="02070309020205020404" pitchFamily="49" charset="0"/>
              <a:buChar char="o"/>
              <a:defRPr/>
            </a:pPr>
            <a:r>
              <a:rPr lang="en-GB" sz="1100">
                <a:solidFill>
                  <a:prstClr val="black"/>
                </a:solidFill>
                <a:latin typeface="Arial" panose="020B0604020202020204" pitchFamily="34" charset="0"/>
                <a:cs typeface="Arial" panose="020B0604020202020204" pitchFamily="34" charset="0"/>
              </a:rPr>
              <a:t>For example, admissions, accommodation, student support, career services, marketing and information, advice and guidance may need to change to serve modular learners alongside full-time learners. </a:t>
            </a:r>
          </a:p>
          <a:p>
            <a:pPr marL="172800" lvl="1" indent="-171450">
              <a:buFont typeface="Wingdings" panose="05000000000000000000" pitchFamily="2" charset="2"/>
              <a:buChar char="§"/>
              <a:defRPr/>
            </a:pPr>
            <a:r>
              <a:rPr lang="en-GB" sz="1100">
                <a:solidFill>
                  <a:prstClr val="black"/>
                </a:solidFill>
                <a:latin typeface="Arial" panose="020B0604020202020204" pitchFamily="34" charset="0"/>
                <a:cs typeface="Arial" panose="020B0604020202020204" pitchFamily="34" charset="0"/>
              </a:rPr>
              <a:t>Define/adjust roles and responsibilities within your organisation for any changes to these functions and ensure resources are allocated/prioritised accordingly. For example:</a:t>
            </a:r>
          </a:p>
          <a:p>
            <a:pPr marL="360000" lvl="2" indent="-171450">
              <a:buFont typeface="Courier New" panose="02070309020205020404" pitchFamily="49" charset="0"/>
              <a:buChar char="o"/>
              <a:defRPr/>
            </a:pPr>
            <a:r>
              <a:rPr lang="en-GB" sz="1100">
                <a:solidFill>
                  <a:prstClr val="black"/>
                </a:solidFill>
                <a:latin typeface="Arial" panose="020B0604020202020204" pitchFamily="34" charset="0"/>
                <a:cs typeface="Arial" panose="020B0604020202020204" pitchFamily="34" charset="0"/>
              </a:rPr>
              <a:t>Will you need to allocate more resource toward handling modular applications, if these are being managed in-house? </a:t>
            </a:r>
          </a:p>
          <a:p>
            <a:pPr marL="360000" lvl="2" indent="-171450">
              <a:buFont typeface="Courier New" panose="02070309020205020404" pitchFamily="49" charset="0"/>
              <a:buChar char="o"/>
              <a:defRPr/>
            </a:pPr>
            <a:r>
              <a:rPr lang="en-GB" sz="1100">
                <a:solidFill>
                  <a:prstClr val="black"/>
                </a:solidFill>
                <a:latin typeface="Arial" panose="020B0604020202020204" pitchFamily="34" charset="0"/>
                <a:cs typeface="Arial" panose="020B0604020202020204" pitchFamily="34" charset="0"/>
              </a:rPr>
              <a:t>Will you need to allocate more resource toward supporting an increase in student queries regarding IAG or to support Recognition of Prior Learning?</a:t>
            </a:r>
          </a:p>
        </p:txBody>
      </p:sp>
      <p:sp>
        <p:nvSpPr>
          <p:cNvPr id="17" name="Rectangle 16">
            <a:extLst>
              <a:ext uri="{FF2B5EF4-FFF2-40B4-BE49-F238E27FC236}">
                <a16:creationId xmlns:a16="http://schemas.microsoft.com/office/drawing/2014/main" id="{1563E64F-45D2-778C-8B46-DCB5C2D120D1}"/>
              </a:ext>
            </a:extLst>
          </p:cNvPr>
          <p:cNvSpPr/>
          <p:nvPr/>
        </p:nvSpPr>
        <p:spPr>
          <a:xfrm>
            <a:off x="4694064" y="676769"/>
            <a:ext cx="7380000" cy="274101"/>
          </a:xfrm>
          <a:prstGeom prst="rect">
            <a:avLst/>
          </a:prstGeom>
          <a:solidFill>
            <a:schemeClr val="accent6"/>
          </a:solidFill>
          <a:ln>
            <a:no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GB" sz="1400" b="1">
                <a:latin typeface="Arial" panose="020B0604020202020204" pitchFamily="34" charset="0"/>
                <a:cs typeface="Arial" panose="020B0604020202020204" pitchFamily="34" charset="0"/>
              </a:rPr>
              <a:t>Summer 2025</a:t>
            </a:r>
          </a:p>
        </p:txBody>
      </p:sp>
      <p:sp>
        <p:nvSpPr>
          <p:cNvPr id="15" name="Rectangle 14">
            <a:extLst>
              <a:ext uri="{FF2B5EF4-FFF2-40B4-BE49-F238E27FC236}">
                <a16:creationId xmlns:a16="http://schemas.microsoft.com/office/drawing/2014/main" id="{A26520C3-BFCE-B8F7-AD23-1BE8AC336745}"/>
              </a:ext>
            </a:extLst>
          </p:cNvPr>
          <p:cNvSpPr/>
          <p:nvPr/>
        </p:nvSpPr>
        <p:spPr>
          <a:xfrm>
            <a:off x="4696853" y="960313"/>
            <a:ext cx="7380000" cy="5767572"/>
          </a:xfrm>
          <a:prstGeom prst="rect">
            <a:avLst/>
          </a:prstGeom>
          <a:solidFill>
            <a:schemeClr val="accent6">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t"/>
          <a:lstStyle/>
          <a:p>
            <a:pPr marL="1270" lvl="1">
              <a:defRPr/>
            </a:pPr>
            <a:r>
              <a:rPr kumimoji="0" lang="en-GB" sz="1100" b="1" i="0" u="sng" strike="noStrike" kern="1200" cap="none" spc="0" normalizeH="0" baseline="0" noProof="0" dirty="0">
                <a:ln>
                  <a:noFill/>
                </a:ln>
                <a:solidFill>
                  <a:schemeClr val="tx1"/>
                </a:solidFill>
                <a:effectLst/>
                <a:uLnTx/>
                <a:uFillTx/>
                <a:latin typeface="Arial"/>
                <a:cs typeface="Arial"/>
              </a:rPr>
              <a:t>Modularising your courses</a:t>
            </a:r>
            <a:endParaRPr lang="en-US" sz="1100" dirty="0">
              <a:solidFill>
                <a:schemeClr val="tx1"/>
              </a:solidFill>
              <a:latin typeface="Arial"/>
              <a:cs typeface="Arial"/>
            </a:endParaRPr>
          </a:p>
          <a:p>
            <a:pPr marL="171450" marR="0" lvl="0" indent="-171450" algn="l" defTabSz="914400">
              <a:lnSpc>
                <a:spcPct val="100000"/>
              </a:lnSpc>
              <a:spcBef>
                <a:spcPts val="0"/>
              </a:spcBef>
              <a:spcAft>
                <a:spcPts val="0"/>
              </a:spcAft>
              <a:buClrTx/>
              <a:buSzTx/>
              <a:buFont typeface="Wingdings" panose="05000000000000000000" pitchFamily="2" charset="2"/>
              <a:buChar char="§"/>
              <a:tabLst/>
              <a:defRPr/>
            </a:pPr>
            <a:r>
              <a:rPr kumimoji="0" lang="en-GB" sz="1100" b="0" i="0" u="none" strike="noStrike" kern="1200" cap="none" spc="0" normalizeH="0" baseline="0" noProof="0" dirty="0">
                <a:ln>
                  <a:noFill/>
                </a:ln>
                <a:solidFill>
                  <a:schemeClr val="tx1"/>
                </a:solidFill>
                <a:effectLst/>
                <a:uLnTx/>
                <a:uFillTx/>
                <a:latin typeface="Arial"/>
                <a:cs typeface="Arial"/>
              </a:rPr>
              <a:t>Consider the following questions on how </a:t>
            </a:r>
            <a:r>
              <a:rPr lang="en-GB" sz="1100" dirty="0">
                <a:solidFill>
                  <a:schemeClr val="tx1"/>
                </a:solidFill>
                <a:latin typeface="Arial"/>
                <a:cs typeface="Arial"/>
              </a:rPr>
              <a:t>modular funding </a:t>
            </a:r>
            <a:r>
              <a:rPr kumimoji="0" lang="en-GB" sz="1100" b="0" i="0" u="none" strike="noStrike" kern="1200" cap="none" spc="0" normalizeH="0" baseline="0" noProof="0" dirty="0">
                <a:ln>
                  <a:noFill/>
                </a:ln>
                <a:solidFill>
                  <a:schemeClr val="tx1"/>
                </a:solidFill>
                <a:effectLst/>
                <a:uLnTx/>
                <a:uFillTx/>
                <a:latin typeface="Arial"/>
                <a:cs typeface="Arial"/>
              </a:rPr>
              <a:t>may impact your organisation’s course design:</a:t>
            </a:r>
            <a:endParaRPr lang="en-GB" sz="1100" dirty="0">
              <a:solidFill>
                <a:schemeClr val="tx1"/>
              </a:solidFill>
              <a:latin typeface="Arial"/>
              <a:cs typeface="Arial"/>
            </a:endParaRPr>
          </a:p>
          <a:p>
            <a:pPr marL="359410" lvl="1" indent="-171450">
              <a:buFont typeface="Courier New" panose="02070309020205020404" pitchFamily="49" charset="0"/>
              <a:buChar char="o"/>
              <a:defRPr/>
            </a:pPr>
            <a:r>
              <a:rPr kumimoji="0" lang="en-GB" sz="1100" b="0" i="0" u="none" strike="noStrike" kern="1200" cap="none" spc="0" normalizeH="0" baseline="0" noProof="0" dirty="0">
                <a:ln>
                  <a:noFill/>
                </a:ln>
                <a:solidFill>
                  <a:schemeClr val="tx1"/>
                </a:solidFill>
                <a:effectLst/>
                <a:uLnTx/>
                <a:uFillTx/>
                <a:latin typeface="Arial"/>
                <a:cs typeface="Arial"/>
              </a:rPr>
              <a:t>Which of your courses can be modularised? We are taking a phased approach to </a:t>
            </a:r>
            <a:r>
              <a:rPr lang="en-GB" sz="1100" dirty="0">
                <a:solidFill>
                  <a:schemeClr val="tx1"/>
                </a:solidFill>
                <a:latin typeface="Arial"/>
                <a:cs typeface="Arial"/>
              </a:rPr>
              <a:t>providing funding for modules meaning not</a:t>
            </a:r>
            <a:r>
              <a:rPr kumimoji="0" lang="en-GB" sz="1100" b="0" i="0" u="none" strike="noStrike" kern="1200" cap="none" spc="0" normalizeH="0" baseline="0" noProof="0" dirty="0">
                <a:ln>
                  <a:noFill/>
                </a:ln>
                <a:solidFill>
                  <a:schemeClr val="tx1"/>
                </a:solidFill>
                <a:effectLst/>
                <a:uLnTx/>
                <a:uFillTx/>
                <a:latin typeface="Arial"/>
                <a:cs typeface="Arial"/>
              </a:rPr>
              <a:t> all courses can be modularised from launch</a:t>
            </a:r>
            <a:r>
              <a:rPr lang="en-GB" sz="1100" dirty="0">
                <a:solidFill>
                  <a:schemeClr val="tx1"/>
                </a:solidFill>
                <a:latin typeface="Arial"/>
                <a:cs typeface="Arial"/>
              </a:rPr>
              <a:t>. Phase 1 of modular funding will focus on modules of HTQs, and level 6 courses identified as key to the government's industrial strategy (s</a:t>
            </a:r>
            <a:r>
              <a:rPr lang="en-GB" sz="1100" dirty="0">
                <a:solidFill>
                  <a:schemeClr val="tx1"/>
                </a:solidFill>
              </a:rPr>
              <a:t>ee </a:t>
            </a:r>
            <a:r>
              <a:rPr lang="en-GB" sz="1100" u="sng" dirty="0">
                <a:solidFill>
                  <a:srgbClr val="448690"/>
                </a:solidFill>
                <a:hlinkClick r:id="rId3">
                  <a:extLst>
                    <a:ext uri="{A12FA001-AC4F-418D-AE19-62706E023703}">
                      <ahyp:hlinkClr xmlns:ahyp="http://schemas.microsoft.com/office/drawing/2018/hyperlinkcolor" val="tx"/>
                    </a:ext>
                  </a:extLst>
                </a:hlinkClick>
              </a:rPr>
              <a:t>GOV.UK</a:t>
            </a:r>
            <a:r>
              <a:rPr lang="en-GB" sz="1100" u="sng" dirty="0">
                <a:solidFill>
                  <a:schemeClr val="tx1"/>
                </a:solidFill>
              </a:rPr>
              <a:t>).</a:t>
            </a:r>
            <a:endParaRPr lang="en-GB" sz="1100" u="sng" dirty="0">
              <a:solidFill>
                <a:schemeClr val="tx1"/>
              </a:solidFill>
              <a:cs typeface="Arial"/>
            </a:endParaRPr>
          </a:p>
          <a:p>
            <a:pPr marL="359410" lvl="1" indent="-171450">
              <a:buFont typeface="Courier New" panose="02070309020205020404" pitchFamily="49" charset="0"/>
              <a:buChar char="o"/>
              <a:defRPr/>
            </a:pPr>
            <a:r>
              <a:rPr lang="en-GB" sz="1100" dirty="0">
                <a:solidFill>
                  <a:schemeClr val="tx1"/>
                </a:solidFill>
                <a:latin typeface="Arial"/>
                <a:cs typeface="Arial"/>
              </a:rPr>
              <a:t>Familiarise yourself with GOV.UK guidance on which courses can be modularised, including noting that delivery of modules cannot be franchised. </a:t>
            </a:r>
          </a:p>
          <a:p>
            <a:pPr marL="359410" lvl="1" indent="-171450">
              <a:buFont typeface="Courier New" panose="02070309020205020404" pitchFamily="49" charset="0"/>
              <a:buChar char="o"/>
              <a:defRPr/>
            </a:pPr>
            <a:r>
              <a:rPr lang="en-GB" sz="1100" dirty="0">
                <a:solidFill>
                  <a:schemeClr val="tx1"/>
                </a:solidFill>
                <a:latin typeface="Arial"/>
                <a:cs typeface="Arial"/>
              </a:rPr>
              <a:t>It is not a requirement to modularise all of your eligible courses. Consider which of your modules would work well on their own and would attract demand.</a:t>
            </a:r>
          </a:p>
          <a:p>
            <a:pPr marL="359410" lvl="1" indent="-171450">
              <a:buFont typeface="Courier New" panose="02070309020205020404" pitchFamily="49" charset="0"/>
              <a:buChar char="o"/>
              <a:defRPr/>
            </a:pPr>
            <a:r>
              <a:rPr kumimoji="0" lang="en-GB" sz="1100" b="0" i="0" u="none" strike="noStrike" kern="1200" cap="none" spc="0" normalizeH="0" baseline="0" noProof="0" dirty="0">
                <a:ln>
                  <a:noFill/>
                </a:ln>
                <a:solidFill>
                  <a:schemeClr val="tx1"/>
                </a:solidFill>
                <a:effectLst/>
                <a:uLnTx/>
                <a:uFillTx/>
                <a:latin typeface="Arial"/>
                <a:cs typeface="Arial"/>
              </a:rPr>
              <a:t>LLE modules must form part of a designated parent course and have a minimum funding size of 30 credits. You do not need to restructure your courses into 30-credit modules. You can bundle two or more modules from the same parent course to meet this minimum. Do you need to create bundles of existing 5-, 10-, 15- or 20-credit modules to</a:t>
            </a:r>
            <a:r>
              <a:rPr lang="en-GB" sz="1100" dirty="0">
                <a:solidFill>
                  <a:schemeClr val="tx1"/>
                </a:solidFill>
                <a:latin typeface="Arial"/>
                <a:cs typeface="Arial"/>
              </a:rPr>
              <a:t> meet</a:t>
            </a:r>
            <a:r>
              <a:rPr kumimoji="0" lang="en-GB" sz="1100" b="0" i="0" u="none" strike="noStrike" kern="1200" cap="none" spc="0" normalizeH="0" baseline="0" noProof="0" dirty="0">
                <a:ln>
                  <a:noFill/>
                </a:ln>
                <a:solidFill>
                  <a:schemeClr val="tx1"/>
                </a:solidFill>
                <a:effectLst/>
                <a:uLnTx/>
                <a:uFillTx/>
                <a:latin typeface="Arial"/>
                <a:cs typeface="Arial"/>
              </a:rPr>
              <a:t> the minimum 30-credit criteria?</a:t>
            </a:r>
            <a:endParaRPr lang="en-GB" sz="1100" dirty="0">
              <a:solidFill>
                <a:schemeClr val="tx1"/>
              </a:solidFill>
            </a:endParaRPr>
          </a:p>
          <a:p>
            <a:pPr marL="359410" marR="0" lvl="1"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GB" sz="1100" dirty="0">
                <a:solidFill>
                  <a:schemeClr val="tx1"/>
                </a:solidFill>
                <a:latin typeface="Arial"/>
                <a:cs typeface="Arial"/>
              </a:rPr>
              <a:t>Are there any employers you wish to partner with to determine local/national skills gaps that could be addressed through modular provision?</a:t>
            </a:r>
          </a:p>
          <a:p>
            <a:pPr marL="172720" lvl="1" indent="-171450">
              <a:buFont typeface="Wingdings" panose="05000000000000000000" pitchFamily="2" charset="2"/>
              <a:buChar char="§"/>
              <a:defRPr/>
            </a:pPr>
            <a:r>
              <a:rPr kumimoji="0" lang="en-GB" sz="1100" b="0" i="0" u="none" strike="noStrike" kern="1200" cap="none" spc="0" normalizeH="0" baseline="0" noProof="0" dirty="0">
                <a:ln>
                  <a:noFill/>
                </a:ln>
                <a:solidFill>
                  <a:schemeClr val="tx1"/>
                </a:solidFill>
                <a:effectLst/>
                <a:uLnTx/>
                <a:uFillTx/>
                <a:latin typeface="Arial"/>
                <a:cs typeface="Arial"/>
              </a:rPr>
              <a:t>What are the financial implications of delivering modular provision, including profitability and minimum viable student numbers to run a module?</a:t>
            </a:r>
            <a:endParaRPr lang="en-GB" sz="1100" b="0" i="0" u="none" strike="noStrike" kern="1200" cap="none" spc="0" normalizeH="0" baseline="0" noProof="0" dirty="0">
              <a:ln>
                <a:noFill/>
              </a:ln>
              <a:solidFill>
                <a:schemeClr val="tx1"/>
              </a:solidFill>
              <a:effectLst/>
              <a:uLnTx/>
              <a:uFillTx/>
              <a:latin typeface="Arial"/>
              <a:cs typeface="Arial"/>
            </a:endParaRPr>
          </a:p>
          <a:p>
            <a:pPr marL="17272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GB" sz="1100" b="0" i="0" u="none" strike="noStrike" kern="1200" cap="none" spc="0" normalizeH="0" baseline="0" noProof="0" dirty="0">
                <a:ln>
                  <a:noFill/>
                </a:ln>
                <a:solidFill>
                  <a:schemeClr val="tx1"/>
                </a:solidFill>
                <a:effectLst/>
                <a:uLnTx/>
                <a:uFillTx/>
                <a:latin typeface="Arial"/>
                <a:cs typeface="Arial"/>
              </a:rPr>
              <a:t>Consider whether you will need to create or update your credit transfer framework to support your modular offer. This may include reviewing your academic regulations.</a:t>
            </a:r>
            <a:endParaRPr lang="en-GB" sz="1100" b="0" i="0" u="none" strike="noStrike" kern="1200" cap="none" spc="0" normalizeH="0" baseline="0" noProof="0" dirty="0">
              <a:ln>
                <a:noFill/>
              </a:ln>
              <a:solidFill>
                <a:schemeClr val="tx1"/>
              </a:solidFill>
              <a:effectLst/>
              <a:uLnTx/>
              <a:uFillTx/>
              <a:latin typeface="Arial"/>
              <a:cs typeface="Arial"/>
            </a:endParaRPr>
          </a:p>
          <a:p>
            <a:pPr marL="17272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GB" sz="1100" b="0" i="0" u="none" strike="noStrike" kern="1200" cap="none" spc="0" normalizeH="0" baseline="0" noProof="0" dirty="0">
                <a:ln>
                  <a:noFill/>
                </a:ln>
                <a:solidFill>
                  <a:schemeClr val="tx1"/>
                </a:solidFill>
                <a:effectLst/>
                <a:uLnTx/>
                <a:uFillTx/>
                <a:latin typeface="Arial"/>
                <a:cs typeface="Arial"/>
              </a:rPr>
              <a:t>Consider how you may need to adapt your current processes to provide standardised transcripts for your modules. Guidance will be provided in due course as to what the standardised transcript must contain.</a:t>
            </a:r>
            <a:endParaRPr lang="en-GB" sz="1100" b="0" i="0" u="none" strike="noStrike" kern="1200" cap="none" spc="0" normalizeH="0" baseline="0" noProof="0" dirty="0">
              <a:ln>
                <a:noFill/>
              </a:ln>
              <a:solidFill>
                <a:schemeClr val="tx1"/>
              </a:solidFill>
              <a:effectLst/>
              <a:uLnTx/>
              <a:uFillTx/>
              <a:latin typeface="Arial"/>
              <a:cs typeface="Arial"/>
            </a:endParaRPr>
          </a:p>
          <a:p>
            <a:pPr marL="17272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100" dirty="0">
                <a:solidFill>
                  <a:schemeClr val="tx1"/>
                </a:solidFill>
                <a:latin typeface="Arial"/>
                <a:cs typeface="Arial"/>
              </a:rPr>
              <a:t>Find out who your nearest provider on the </a:t>
            </a:r>
            <a:r>
              <a:rPr lang="en-GB" sz="1100" dirty="0">
                <a:solidFill>
                  <a:schemeClr val="accent6"/>
                </a:solidFill>
                <a:latin typeface="Arial"/>
                <a:cs typeface="Arial"/>
                <a:hlinkClick r:id="rId4">
                  <a:extLst>
                    <a:ext uri="{A12FA001-AC4F-418D-AE19-62706E023703}">
                      <ahyp:hlinkClr xmlns:ahyp="http://schemas.microsoft.com/office/drawing/2018/hyperlinkcolor" val="tx"/>
                    </a:ext>
                  </a:extLst>
                </a:hlinkClick>
              </a:rPr>
              <a:t>Modular Acceleration Programme</a:t>
            </a:r>
            <a:r>
              <a:rPr lang="en-GB" sz="1100" dirty="0">
                <a:solidFill>
                  <a:schemeClr val="accent6"/>
                </a:solidFill>
                <a:latin typeface="Arial"/>
                <a:cs typeface="Arial"/>
              </a:rPr>
              <a:t> </a:t>
            </a:r>
            <a:r>
              <a:rPr lang="en-GB" sz="1100" dirty="0">
                <a:solidFill>
                  <a:schemeClr val="tx1"/>
                </a:solidFill>
                <a:latin typeface="Arial"/>
                <a:cs typeface="Arial"/>
              </a:rPr>
              <a:t>is. Consider connecting with them to learn about any localised best practice they may be able to share with you.</a:t>
            </a:r>
          </a:p>
          <a:p>
            <a:pPr>
              <a:defRPr/>
            </a:pPr>
            <a:endParaRPr lang="en-GB" sz="1100" dirty="0">
              <a:solidFill>
                <a:schemeClr val="tx1"/>
              </a:solidFill>
              <a:latin typeface="Arial" panose="020B0604020202020204" pitchFamily="34" charset="0"/>
              <a:cs typeface="Arial" panose="020B0604020202020204" pitchFamily="34" charset="0"/>
            </a:endParaRPr>
          </a:p>
          <a:p>
            <a:pPr lvl="0"/>
            <a:r>
              <a:rPr lang="en-GB" sz="1100" b="1" u="sng" dirty="0">
                <a:solidFill>
                  <a:schemeClr val="tx1"/>
                </a:solidFill>
                <a:cs typeface="Arial"/>
              </a:rPr>
              <a:t>Complete your Expression of Interest to DfE</a:t>
            </a:r>
          </a:p>
          <a:p>
            <a:pPr marL="171450" lvl="0" indent="-171450">
              <a:buFont typeface="Wingdings" panose="05000000000000000000" pitchFamily="2" charset="2"/>
              <a:buChar char="§"/>
            </a:pPr>
            <a:r>
              <a:rPr lang="en-GB" sz="1100" dirty="0">
                <a:solidFill>
                  <a:schemeClr val="tx1"/>
                </a:solidFill>
                <a:cs typeface="Arial"/>
              </a:rPr>
              <a:t>Providers interested in delivering modular provision from January 2027 will be asked to submit an Expression of Interest (EOI) to DfE. </a:t>
            </a:r>
          </a:p>
          <a:p>
            <a:pPr marL="171450" indent="-171450">
              <a:buFont typeface="Wingdings" panose="05000000000000000000" pitchFamily="2" charset="2"/>
              <a:buChar char="§"/>
            </a:pPr>
            <a:r>
              <a:rPr lang="en-GB" sz="1100" dirty="0">
                <a:solidFill>
                  <a:schemeClr val="tx1"/>
                </a:solidFill>
              </a:rPr>
              <a:t>The DfE will then conduct the assurance check on all providers who have expressed interest and DfE will ask for further information in cases where providers TEF and/or Ofsted ratings do not meet the criteria.</a:t>
            </a:r>
            <a:endParaRPr lang="en-GB" sz="1100" dirty="0">
              <a:solidFill>
                <a:schemeClr val="tx1"/>
              </a:solidFill>
              <a:cs typeface="Arial"/>
            </a:endParaRPr>
          </a:p>
          <a:p>
            <a:pPr marL="17272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GB" sz="1100" dirty="0">
              <a:solidFill>
                <a:schemeClr val="tx1"/>
              </a:solidFill>
              <a:latin typeface="Arial"/>
              <a:cs typeface="Arial"/>
            </a:endParaRPr>
          </a:p>
        </p:txBody>
      </p:sp>
      <p:sp>
        <p:nvSpPr>
          <p:cNvPr id="2" name="Slide Number Placeholder 1">
            <a:extLst>
              <a:ext uri="{FF2B5EF4-FFF2-40B4-BE49-F238E27FC236}">
                <a16:creationId xmlns:a16="http://schemas.microsoft.com/office/drawing/2014/main" id="{E98E4D01-8A92-B21D-04FD-BDDA82432C8B}"/>
              </a:ext>
              <a:ext uri="{C183D7F6-B498-43B3-948B-1728B52AA6E4}">
                <adec:decorative xmlns:adec="http://schemas.microsoft.com/office/drawing/2017/decorative" val="1"/>
              </a:ext>
            </a:extLst>
          </p:cNvPr>
          <p:cNvSpPr>
            <a:spLocks noGrp="1"/>
          </p:cNvSpPr>
          <p:nvPr>
            <p:ph type="sldNum" sz="quarter" idx="12"/>
          </p:nvPr>
        </p:nvSpPr>
        <p:spPr>
          <a:xfrm>
            <a:off x="11540426" y="6566446"/>
            <a:ext cx="478367" cy="155496"/>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37445D4-4164-4F1D-B2B1-EEBF42FB72AA}" type="slidenum">
              <a:rPr kumimoji="0" lang="en-GB" sz="900" b="0" i="0" u="none" strike="noStrike" kern="1200" cap="none" spc="0" normalizeH="0" baseline="0" noProof="0" smtClean="0">
                <a:ln>
                  <a:noFill/>
                </a:ln>
                <a:solidFill>
                  <a:prstClr val="black"/>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en-GB" sz="900" b="0" i="0" u="none" strike="noStrike" kern="1200" cap="none" spc="0" normalizeH="0" baseline="0" noProof="0">
              <a:ln>
                <a:noFill/>
              </a:ln>
              <a:solidFill>
                <a:prstClr val="black"/>
              </a:solidFill>
              <a:effectLst/>
              <a:uLnTx/>
              <a:uFillTx/>
              <a:latin typeface="Arial"/>
              <a:ea typeface="+mn-ea"/>
              <a:cs typeface="+mn-cs"/>
            </a:endParaRPr>
          </a:p>
        </p:txBody>
      </p:sp>
      <p:sp>
        <p:nvSpPr>
          <p:cNvPr id="9" name="Slide Number Placeholder 1">
            <a:extLst>
              <a:ext uri="{FF2B5EF4-FFF2-40B4-BE49-F238E27FC236}">
                <a16:creationId xmlns:a16="http://schemas.microsoft.com/office/drawing/2014/main" id="{BE5D37A1-6A13-5D6E-D09A-675A8DED6596}"/>
              </a:ext>
              <a:ext uri="{C183D7F6-B498-43B3-948B-1728B52AA6E4}">
                <adec:decorative xmlns:adec="http://schemas.microsoft.com/office/drawing/2017/decorative" val="1"/>
              </a:ext>
            </a:extLst>
          </p:cNvPr>
          <p:cNvSpPr txBox="1">
            <a:spLocks/>
          </p:cNvSpPr>
          <p:nvPr/>
        </p:nvSpPr>
        <p:spPr>
          <a:xfrm>
            <a:off x="11539979" y="6566446"/>
            <a:ext cx="478367" cy="155496"/>
          </a:xfrm>
          <a:prstGeom prst="rect">
            <a:avLst/>
          </a:prstGeom>
        </p:spPr>
        <p:txBody>
          <a:bodyPr anchor="ctr"/>
          <a:lstStyle>
            <a:defPPr>
              <a:defRPr lang="en-US"/>
            </a:defPPr>
            <a:lvl1pPr marL="0" algn="ctr" defTabSz="914400" rtl="0" eaLnBrk="1" latinLnBrk="0" hangingPunct="1">
              <a:defRPr sz="9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437445D4-4164-4F1D-B2B1-EEBF42FB72AA}" type="slidenum">
              <a:rPr lang="en-GB" smtClean="0">
                <a:solidFill>
                  <a:prstClr val="black"/>
                </a:solidFill>
                <a:latin typeface="Arial"/>
              </a:rPr>
              <a:pPr>
                <a:defRPr/>
              </a:pPr>
              <a:t>6</a:t>
            </a:fld>
            <a:endParaRPr lang="en-GB">
              <a:solidFill>
                <a:prstClr val="black"/>
              </a:solidFill>
              <a:latin typeface="Arial"/>
            </a:endParaRPr>
          </a:p>
        </p:txBody>
      </p:sp>
      <p:cxnSp>
        <p:nvCxnSpPr>
          <p:cNvPr id="3" name="Straight Connector 2">
            <a:extLst>
              <a:ext uri="{FF2B5EF4-FFF2-40B4-BE49-F238E27FC236}">
                <a16:creationId xmlns:a16="http://schemas.microsoft.com/office/drawing/2014/main" id="{D153530A-331F-D430-FF8B-E6EE4F71473F}"/>
              </a:ext>
              <a:ext uri="{C183D7F6-B498-43B3-948B-1728B52AA6E4}">
                <adec:decorative xmlns:adec="http://schemas.microsoft.com/office/drawing/2017/decorative" val="1"/>
              </a:ext>
            </a:extLst>
          </p:cNvPr>
          <p:cNvCxnSpPr>
            <a:cxnSpLocks/>
          </p:cNvCxnSpPr>
          <p:nvPr/>
        </p:nvCxnSpPr>
        <p:spPr>
          <a:xfrm>
            <a:off x="0" y="568339"/>
            <a:ext cx="1219200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05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209224-2452-4EA4-A741-EAC3AF9EE52A}"/>
            </a:ext>
          </a:extLst>
        </p:cNvPr>
        <p:cNvGrpSpPr/>
        <p:nvPr/>
      </p:nvGrpSpPr>
      <p:grpSpPr>
        <a:xfrm>
          <a:off x="0" y="0"/>
          <a:ext cx="0" cy="0"/>
          <a:chOff x="0" y="0"/>
          <a:chExt cx="0" cy="0"/>
        </a:xfrm>
      </p:grpSpPr>
      <p:sp>
        <p:nvSpPr>
          <p:cNvPr id="6" name="Title 4">
            <a:extLst>
              <a:ext uri="{FF2B5EF4-FFF2-40B4-BE49-F238E27FC236}">
                <a16:creationId xmlns:a16="http://schemas.microsoft.com/office/drawing/2014/main" id="{9DCB1D42-466D-8BF7-6E8B-F240BFD02C6F}"/>
              </a:ext>
            </a:extLst>
          </p:cNvPr>
          <p:cNvSpPr txBox="1">
            <a:spLocks noGrp="1"/>
          </p:cNvSpPr>
          <p:nvPr>
            <p:ph type="title" idx="4294967295"/>
          </p:nvPr>
        </p:nvSpPr>
        <p:spPr>
          <a:xfrm>
            <a:off x="0" y="139555"/>
            <a:ext cx="10033597" cy="331194"/>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l" defTabSz="913549" rtl="0" eaLnBrk="1" fontAlgn="base" hangingPunct="1">
              <a:spcBef>
                <a:spcPct val="0"/>
              </a:spcBef>
              <a:spcAft>
                <a:spcPct val="0"/>
              </a:spcAft>
              <a:defRPr lang="en-GB" sz="2400" b="1" dirty="0">
                <a:solidFill>
                  <a:schemeClr val="tx1"/>
                </a:solidFill>
                <a:latin typeface="Arial" panose="020B0604020202020204" pitchFamily="34" charset="0"/>
                <a:ea typeface="+mj-ea"/>
                <a:cs typeface="Arial" panose="020B0604020202020204" pitchFamily="34" charset="0"/>
              </a:defRPr>
            </a:lvl1pPr>
            <a:lvl2pPr algn="l" defTabSz="913549" rtl="0" eaLnBrk="1" fontAlgn="base" hangingPunct="1">
              <a:spcBef>
                <a:spcPct val="0"/>
              </a:spcBef>
              <a:spcAft>
                <a:spcPct val="0"/>
              </a:spcAft>
              <a:defRPr sz="1939" b="1">
                <a:solidFill>
                  <a:schemeClr val="tx2"/>
                </a:solidFill>
                <a:latin typeface="Arial" charset="0"/>
              </a:defRPr>
            </a:lvl2pPr>
            <a:lvl3pPr algn="l" defTabSz="913549" rtl="0" eaLnBrk="1" fontAlgn="base" hangingPunct="1">
              <a:spcBef>
                <a:spcPct val="0"/>
              </a:spcBef>
              <a:spcAft>
                <a:spcPct val="0"/>
              </a:spcAft>
              <a:defRPr sz="1939" b="1">
                <a:solidFill>
                  <a:schemeClr val="tx2"/>
                </a:solidFill>
                <a:latin typeface="Arial" charset="0"/>
              </a:defRPr>
            </a:lvl3pPr>
            <a:lvl4pPr algn="l" defTabSz="913549" rtl="0" eaLnBrk="1" fontAlgn="base" hangingPunct="1">
              <a:spcBef>
                <a:spcPct val="0"/>
              </a:spcBef>
              <a:spcAft>
                <a:spcPct val="0"/>
              </a:spcAft>
              <a:defRPr sz="1939" b="1">
                <a:solidFill>
                  <a:schemeClr val="tx2"/>
                </a:solidFill>
                <a:latin typeface="Arial" charset="0"/>
              </a:defRPr>
            </a:lvl4pPr>
            <a:lvl5pPr algn="l" defTabSz="913549" rtl="0" eaLnBrk="1" fontAlgn="base" hangingPunct="1">
              <a:spcBef>
                <a:spcPct val="0"/>
              </a:spcBef>
              <a:spcAft>
                <a:spcPct val="0"/>
              </a:spcAft>
              <a:defRPr sz="1939" b="1">
                <a:solidFill>
                  <a:schemeClr val="tx2"/>
                </a:solidFill>
                <a:latin typeface="Arial" charset="0"/>
              </a:defRPr>
            </a:lvl5pPr>
            <a:lvl6pPr marL="466493" algn="l" defTabSz="913549" rtl="0" eaLnBrk="1" fontAlgn="base" hangingPunct="1">
              <a:spcBef>
                <a:spcPct val="0"/>
              </a:spcBef>
              <a:spcAft>
                <a:spcPct val="0"/>
              </a:spcAft>
              <a:defRPr sz="1939" b="1">
                <a:solidFill>
                  <a:schemeClr val="tx2"/>
                </a:solidFill>
                <a:latin typeface="Arial" charset="0"/>
              </a:defRPr>
            </a:lvl6pPr>
            <a:lvl7pPr marL="932986" algn="l" defTabSz="913549" rtl="0" eaLnBrk="1" fontAlgn="base" hangingPunct="1">
              <a:spcBef>
                <a:spcPct val="0"/>
              </a:spcBef>
              <a:spcAft>
                <a:spcPct val="0"/>
              </a:spcAft>
              <a:defRPr sz="1939" b="1">
                <a:solidFill>
                  <a:schemeClr val="tx2"/>
                </a:solidFill>
                <a:latin typeface="Arial" charset="0"/>
              </a:defRPr>
            </a:lvl7pPr>
            <a:lvl8pPr marL="1399478" algn="l" defTabSz="913549" rtl="0" eaLnBrk="1" fontAlgn="base" hangingPunct="1">
              <a:spcBef>
                <a:spcPct val="0"/>
              </a:spcBef>
              <a:spcAft>
                <a:spcPct val="0"/>
              </a:spcAft>
              <a:defRPr sz="1939" b="1">
                <a:solidFill>
                  <a:schemeClr val="tx2"/>
                </a:solidFill>
                <a:latin typeface="Arial" charset="0"/>
              </a:defRPr>
            </a:lvl8pPr>
            <a:lvl9pPr marL="1865971" algn="l" defTabSz="913549" rtl="0" eaLnBrk="1" fontAlgn="base" hangingPunct="1">
              <a:spcBef>
                <a:spcPct val="0"/>
              </a:spcBef>
              <a:spcAft>
                <a:spcPct val="0"/>
              </a:spcAft>
              <a:defRPr sz="1939" b="1">
                <a:solidFill>
                  <a:schemeClr val="tx2"/>
                </a:solidFill>
                <a:latin typeface="Arial" charset="0"/>
              </a:defRPr>
            </a:lvl9pPr>
          </a:lstStyle>
          <a:p>
            <a:pPr marL="0" marR="0" lvl="0" indent="0" algn="l" defTabSz="913549" rtl="0" eaLnBrk="1" fontAlgn="base" latinLnBrk="0" hangingPunct="1">
              <a:lnSpc>
                <a:spcPct val="100000"/>
              </a:lnSpc>
              <a:spcBef>
                <a:spcPct val="0"/>
              </a:spcBef>
              <a:spcAft>
                <a:spcPct val="0"/>
              </a:spcAft>
              <a:buClrTx/>
              <a:buSzTx/>
              <a:buFontTx/>
              <a:buNone/>
              <a:tabLst/>
              <a:defRPr/>
            </a:pPr>
            <a:r>
              <a:rPr kumimoji="0" lang="en-GB" sz="1500" b="1" i="0" u="none" strike="noStrike" kern="1200" cap="none" spc="0" normalizeH="0" baseline="0" noProof="0">
                <a:ln>
                  <a:noFill/>
                </a:ln>
                <a:solidFill>
                  <a:schemeClr val="tx1"/>
                </a:solidFill>
                <a:effectLst/>
                <a:uLnTx/>
                <a:uFillTx/>
                <a:latin typeface="Arial" panose="020B0604020202020204" pitchFamily="34" charset="0"/>
                <a:ea typeface="+mj-ea"/>
                <a:cs typeface="Arial" panose="020B0604020202020204" pitchFamily="34" charset="0"/>
              </a:rPr>
              <a:t>What do you need to do to if you plan on delivering LLE-fundable modular provision from January 2027?</a:t>
            </a:r>
          </a:p>
        </p:txBody>
      </p:sp>
      <p:sp>
        <p:nvSpPr>
          <p:cNvPr id="13" name="Rectangle 12">
            <a:extLst>
              <a:ext uri="{FF2B5EF4-FFF2-40B4-BE49-F238E27FC236}">
                <a16:creationId xmlns:a16="http://schemas.microsoft.com/office/drawing/2014/main" id="{DD48A1C5-7946-3B9D-1ECA-93B52989CB2F}"/>
              </a:ext>
            </a:extLst>
          </p:cNvPr>
          <p:cNvSpPr/>
          <p:nvPr/>
        </p:nvSpPr>
        <p:spPr>
          <a:xfrm>
            <a:off x="9761447" y="53528"/>
            <a:ext cx="2352663" cy="456370"/>
          </a:xfrm>
          <a:prstGeom prst="rect">
            <a:avLst/>
          </a:prstGeom>
          <a:solidFill>
            <a:srgbClr val="DE561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FOR PROVIDERS OF ELIGIBLE COURSES</a:t>
            </a:r>
          </a:p>
        </p:txBody>
      </p:sp>
      <p:sp>
        <p:nvSpPr>
          <p:cNvPr id="11" name="Rectangle 10">
            <a:extLst>
              <a:ext uri="{FF2B5EF4-FFF2-40B4-BE49-F238E27FC236}">
                <a16:creationId xmlns:a16="http://schemas.microsoft.com/office/drawing/2014/main" id="{839B8D0E-F95D-CF72-88BE-599D110A9096}"/>
              </a:ext>
            </a:extLst>
          </p:cNvPr>
          <p:cNvSpPr/>
          <p:nvPr/>
        </p:nvSpPr>
        <p:spPr>
          <a:xfrm>
            <a:off x="117936" y="668356"/>
            <a:ext cx="5940000" cy="286313"/>
          </a:xfrm>
          <a:prstGeom prst="rect">
            <a:avLst/>
          </a:prstGeom>
          <a:ln>
            <a:noFill/>
          </a:ln>
        </p:spPr>
        <p:style>
          <a:lnRef idx="2">
            <a:schemeClr val="accent6">
              <a:shade val="15000"/>
            </a:schemeClr>
          </a:lnRef>
          <a:fillRef idx="1">
            <a:schemeClr val="accent6"/>
          </a:fillRef>
          <a:effectRef idx="0">
            <a:schemeClr val="accent6"/>
          </a:effectRef>
          <a:fontRef idx="minor">
            <a:schemeClr val="lt1"/>
          </a:fontRef>
        </p:style>
        <p:txBody>
          <a:bodyPr lIns="91440" tIns="45720" rIns="91440" bIns="45720" rtlCol="0" anchor="t"/>
          <a:lstStyle/>
          <a:p>
            <a:pPr algn="ctr"/>
            <a:r>
              <a:rPr lang="en-GB" sz="1400" b="1">
                <a:latin typeface="Arial"/>
                <a:cs typeface="Arial"/>
              </a:rPr>
              <a:t>Autumn/Winter 2025</a:t>
            </a:r>
            <a:endParaRPr lang="en-GB" sz="1400" b="1">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69088556-0012-5AFD-E380-4D7B23D7D143}"/>
              </a:ext>
            </a:extLst>
          </p:cNvPr>
          <p:cNvSpPr/>
          <p:nvPr/>
        </p:nvSpPr>
        <p:spPr>
          <a:xfrm>
            <a:off x="117935" y="950870"/>
            <a:ext cx="5940000" cy="5768383"/>
          </a:xfrm>
          <a:prstGeom prst="rect">
            <a:avLst/>
          </a:prstGeom>
          <a:solidFill>
            <a:schemeClr val="accent6">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t"/>
          <a:lstStyle/>
          <a:p>
            <a:pPr>
              <a:defRPr/>
            </a:pPr>
            <a:r>
              <a:rPr lang="en-GB" sz="1100" b="1" u="sng">
                <a:solidFill>
                  <a:prstClr val="black"/>
                </a:solidFill>
                <a:cs typeface="Arial"/>
              </a:rPr>
              <a:t>Awareness and marketing </a:t>
            </a:r>
          </a:p>
          <a:p>
            <a:pPr marL="171450" lvl="0" indent="-171450">
              <a:buFont typeface="Wingdings" panose="05000000000000000000" pitchFamily="2" charset="2"/>
              <a:buChar char="§"/>
              <a:defRPr/>
            </a:pPr>
            <a:r>
              <a:rPr lang="en-GB" sz="1100">
                <a:solidFill>
                  <a:prstClr val="black"/>
                </a:solidFill>
                <a:cs typeface="Arial"/>
              </a:rPr>
              <a:t>Determine the marketing strategy for any modular provision you plan to offer.</a:t>
            </a:r>
          </a:p>
          <a:p>
            <a:pPr marL="359410" lvl="1" indent="-171450">
              <a:buFont typeface="Courier New" panose="02070309020205020404" pitchFamily="49" charset="0"/>
              <a:buChar char="o"/>
              <a:defRPr/>
            </a:pPr>
            <a:r>
              <a:rPr lang="en-GB" sz="1100">
                <a:solidFill>
                  <a:schemeClr val="tx1"/>
                </a:solidFill>
                <a:cs typeface="Arial"/>
              </a:rPr>
              <a:t>For example, if you seek to target mature students, do you need to start building relationships with local employers and/or recruitment agents, rather than only relying on existing recruitment channels? Can you leverage your existing employers to create demand for your courses? How will the LLE affect your relationship with any other providers in your network?</a:t>
            </a:r>
          </a:p>
          <a:p>
            <a:pPr marL="171450" indent="-171450">
              <a:buFont typeface="Wingdings" panose="05000000000000000000" pitchFamily="2" charset="2"/>
              <a:buChar char="§"/>
              <a:defRPr/>
            </a:pPr>
            <a:r>
              <a:rPr lang="en-GB" sz="1100">
                <a:solidFill>
                  <a:schemeClr val="tx1"/>
                </a:solidFill>
                <a:cs typeface="Arial"/>
              </a:rPr>
              <a:t>Update your IAG to ensure that it accurately reflects modular study and confirms to </a:t>
            </a:r>
            <a:r>
              <a:rPr lang="en-GB" sz="1100">
                <a:solidFill>
                  <a:schemeClr val="accent2"/>
                </a:solidFill>
                <a:cs typeface="Arial"/>
                <a:hlinkClick r:id="rId3">
                  <a:extLst>
                    <a:ext uri="{A12FA001-AC4F-418D-AE19-62706E023703}">
                      <ahyp:hlinkClr xmlns:ahyp="http://schemas.microsoft.com/office/drawing/2018/hyperlinkcolor" val="tx"/>
                    </a:ext>
                  </a:extLst>
                </a:hlinkClick>
              </a:rPr>
              <a:t>CMA guidance</a:t>
            </a:r>
            <a:r>
              <a:rPr lang="en-GB" sz="1100">
                <a:solidFill>
                  <a:schemeClr val="accent2"/>
                </a:solidFill>
                <a:cs typeface="Arial"/>
              </a:rPr>
              <a:t>. </a:t>
            </a:r>
          </a:p>
          <a:p>
            <a:pPr marL="171450" indent="-171450">
              <a:buFont typeface="Wingdings" panose="05000000000000000000" pitchFamily="2" charset="2"/>
              <a:buChar char="§"/>
              <a:defRPr/>
            </a:pPr>
            <a:r>
              <a:rPr lang="en-GB" sz="1100" err="1">
                <a:solidFill>
                  <a:schemeClr val="tx1"/>
                </a:solidFill>
                <a:cs typeface="Arial"/>
              </a:rPr>
              <a:t>OfS</a:t>
            </a:r>
            <a:r>
              <a:rPr lang="en-GB" sz="1100">
                <a:solidFill>
                  <a:schemeClr val="tx1"/>
                </a:solidFill>
                <a:cs typeface="Arial"/>
              </a:rPr>
              <a:t> expects to consult on regulation of providers in the statutory FE sector in autumn 2025 and DfE expects to consult on learner mobility across LLE-funded provision in early 2026. </a:t>
            </a:r>
          </a:p>
          <a:p>
            <a:pPr lvl="0"/>
            <a:endParaRPr lang="en-GB" sz="1100" b="1" u="sng">
              <a:solidFill>
                <a:schemeClr val="tx1"/>
              </a:solidFill>
              <a:latin typeface="Arial" panose="020B0604020202020204" pitchFamily="34" charset="0"/>
              <a:cs typeface="Arial" panose="020B0604020202020204" pitchFamily="34" charset="0"/>
            </a:endParaRPr>
          </a:p>
          <a:p>
            <a:pPr lvl="0"/>
            <a:r>
              <a:rPr lang="en-GB" sz="1100" b="1" u="sng">
                <a:solidFill>
                  <a:schemeClr val="tx1"/>
                </a:solidFill>
                <a:cs typeface="Arial"/>
              </a:rPr>
              <a:t>Other Preparation</a:t>
            </a:r>
          </a:p>
          <a:p>
            <a:pPr marL="171450" lvl="0" indent="-171450">
              <a:buFont typeface="Wingdings" panose="05000000000000000000" pitchFamily="2" charset="2"/>
              <a:buChar char="§"/>
            </a:pPr>
            <a:r>
              <a:rPr lang="en-GB" sz="1100">
                <a:solidFill>
                  <a:schemeClr val="tx1"/>
                </a:solidFill>
                <a:cs typeface="Arial"/>
              </a:rPr>
              <a:t>Determine the timing for intakes for your modular offering. Will these modules be incorporated into the delivery schedule of the full programme and how will this work if multiple intakes across the academic year are not currently offered?</a:t>
            </a:r>
          </a:p>
          <a:p>
            <a:pPr marL="171450" lvl="0" indent="-171450">
              <a:buFont typeface="Wingdings" panose="05000000000000000000" pitchFamily="2" charset="2"/>
              <a:buChar char="§"/>
            </a:pPr>
            <a:r>
              <a:rPr lang="en-GB" sz="1100">
                <a:solidFill>
                  <a:schemeClr val="tx1"/>
                </a:solidFill>
                <a:cs typeface="Arial"/>
              </a:rPr>
              <a:t>Consider how applications for your modular provision will be administered and how your admissions and registry operations will need adapt to accommodate this.</a:t>
            </a:r>
          </a:p>
          <a:p>
            <a:pPr marL="171450" lvl="0" indent="-171450">
              <a:buFont typeface="Wingdings" panose="05000000000000000000" pitchFamily="2" charset="2"/>
              <a:buChar char="§"/>
            </a:pPr>
            <a:r>
              <a:rPr lang="en-GB" sz="1100">
                <a:solidFill>
                  <a:schemeClr val="tx1"/>
                </a:solidFill>
                <a:cs typeface="Arial"/>
              </a:rPr>
              <a:t>Consider how your wrap-around support will accommodate modular learners.</a:t>
            </a:r>
          </a:p>
        </p:txBody>
      </p:sp>
      <p:sp>
        <p:nvSpPr>
          <p:cNvPr id="17" name="Rectangle 16">
            <a:extLst>
              <a:ext uri="{FF2B5EF4-FFF2-40B4-BE49-F238E27FC236}">
                <a16:creationId xmlns:a16="http://schemas.microsoft.com/office/drawing/2014/main" id="{26A3AE00-F583-C6A9-D3CD-35DF8FC29229}"/>
              </a:ext>
            </a:extLst>
          </p:cNvPr>
          <p:cNvSpPr/>
          <p:nvPr/>
        </p:nvSpPr>
        <p:spPr>
          <a:xfrm>
            <a:off x="6171321" y="667326"/>
            <a:ext cx="5940000" cy="274101"/>
          </a:xfrm>
          <a:prstGeom prst="rect">
            <a:avLst/>
          </a:prstGeom>
          <a:solidFill>
            <a:schemeClr val="accent6"/>
          </a:solidFill>
          <a:ln>
            <a:no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GB" sz="1400" b="1">
                <a:latin typeface="Arial" panose="020B0604020202020204" pitchFamily="34" charset="0"/>
                <a:cs typeface="Arial" panose="020B0604020202020204" pitchFamily="34" charset="0"/>
              </a:rPr>
              <a:t>Spring/Summer 2026</a:t>
            </a:r>
          </a:p>
        </p:txBody>
      </p:sp>
      <p:sp>
        <p:nvSpPr>
          <p:cNvPr id="15" name="Rectangle 14">
            <a:extLst>
              <a:ext uri="{FF2B5EF4-FFF2-40B4-BE49-F238E27FC236}">
                <a16:creationId xmlns:a16="http://schemas.microsoft.com/office/drawing/2014/main" id="{618E7534-5FFE-73AB-7AC4-8D909EDE32C7}"/>
              </a:ext>
            </a:extLst>
          </p:cNvPr>
          <p:cNvSpPr/>
          <p:nvPr/>
        </p:nvSpPr>
        <p:spPr>
          <a:xfrm>
            <a:off x="6174110" y="950870"/>
            <a:ext cx="5940000" cy="5767572"/>
          </a:xfrm>
          <a:prstGeom prst="rect">
            <a:avLst/>
          </a:prstGeom>
          <a:solidFill>
            <a:schemeClr val="accent6">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t"/>
          <a:lstStyle/>
          <a:p>
            <a:pPr lvl="0"/>
            <a:r>
              <a:rPr lang="en-GB" sz="1100" b="1" u="sng" dirty="0">
                <a:solidFill>
                  <a:schemeClr val="tx1"/>
                </a:solidFill>
                <a:latin typeface="Arial" panose="020B0604020202020204" pitchFamily="34" charset="0"/>
                <a:cs typeface="Arial" panose="020B0604020202020204" pitchFamily="34" charset="0"/>
              </a:rPr>
              <a:t>Preparing to submit course information for LLE-funded modules to SLC</a:t>
            </a:r>
          </a:p>
          <a:p>
            <a:pPr marL="171450" indent="-171450">
              <a:buFont typeface="Wingdings" panose="05000000000000000000" pitchFamily="2" charset="2"/>
              <a:buChar char="§"/>
            </a:pPr>
            <a:r>
              <a:rPr lang="en-GB" sz="1100" dirty="0">
                <a:solidFill>
                  <a:schemeClr val="tx1"/>
                </a:solidFill>
                <a:latin typeface="Arial" panose="020B0604020202020204" pitchFamily="34" charset="0"/>
                <a:cs typeface="Arial" panose="020B0604020202020204" pitchFamily="34" charset="0"/>
              </a:rPr>
              <a:t>The process for uploading module information will be similar to the process for full courses. Please see page 5 for more details.</a:t>
            </a:r>
          </a:p>
          <a:p>
            <a:pPr marL="171450" indent="-171450">
              <a:buFont typeface="Wingdings" panose="05000000000000000000" pitchFamily="2" charset="2"/>
              <a:buChar char="§"/>
            </a:pPr>
            <a:r>
              <a:rPr lang="en-GB" sz="1100" dirty="0">
                <a:solidFill>
                  <a:schemeClr val="tx1"/>
                </a:solidFill>
                <a:latin typeface="Arial" panose="020B0604020202020204" pitchFamily="34" charset="0"/>
                <a:cs typeface="Arial" panose="020B0604020202020204" pitchFamily="34" charset="0"/>
              </a:rPr>
              <a:t>Guidance will be provided in due course as to the specific details that you will need to provide when uploading module information.</a:t>
            </a:r>
          </a:p>
          <a:p>
            <a:pPr marL="171450" indent="-171450">
              <a:buFont typeface="Wingdings" panose="05000000000000000000" pitchFamily="2" charset="2"/>
              <a:buChar char="§"/>
            </a:pPr>
            <a:r>
              <a:rPr lang="en-GB" sz="1100" dirty="0">
                <a:solidFill>
                  <a:schemeClr val="tx1"/>
                </a:solidFill>
                <a:latin typeface="Arial" panose="020B0604020202020204" pitchFamily="34" charset="0"/>
                <a:cs typeface="Arial" panose="020B0604020202020204" pitchFamily="34" charset="0"/>
              </a:rPr>
              <a:t>When preparing to submit your course information to SLC, you will need to consider the following:</a:t>
            </a:r>
          </a:p>
          <a:p>
            <a:pPr marL="360000" lvl="1" indent="-171450">
              <a:buFont typeface="Courier New" panose="02070309020205020404" pitchFamily="49" charset="0"/>
              <a:buChar char="o"/>
            </a:pPr>
            <a:r>
              <a:rPr lang="en-GB" sz="1100" dirty="0">
                <a:solidFill>
                  <a:schemeClr val="tx1"/>
                </a:solidFill>
                <a:latin typeface="Arial" panose="020B0604020202020204" pitchFamily="34" charset="0"/>
                <a:cs typeface="Arial" panose="020B0604020202020204" pitchFamily="34" charset="0"/>
              </a:rPr>
              <a:t>Are credit values assigned to all modules?</a:t>
            </a:r>
          </a:p>
          <a:p>
            <a:pPr marL="360000" lvl="1" indent="-171450">
              <a:buFont typeface="Courier New" panose="02070309020205020404" pitchFamily="49" charset="0"/>
              <a:buChar char="o"/>
            </a:pPr>
            <a:r>
              <a:rPr lang="en-GB" sz="1100" dirty="0">
                <a:solidFill>
                  <a:schemeClr val="tx1"/>
                </a:solidFill>
                <a:latin typeface="Arial" panose="020B0604020202020204" pitchFamily="34" charset="0"/>
                <a:cs typeface="Arial" panose="020B0604020202020204" pitchFamily="34" charset="0"/>
              </a:rPr>
              <a:t>Is your internal course database up to date to reflect what will be submitted to the SLC Courses Management Service (CMS)?</a:t>
            </a:r>
          </a:p>
          <a:p>
            <a:pPr marL="360000" lvl="1" indent="-171450">
              <a:buFont typeface="Courier New" panose="02070309020205020404" pitchFamily="49" charset="0"/>
              <a:buChar char="o"/>
            </a:pPr>
            <a:endParaRPr lang="en-GB" sz="1100" dirty="0">
              <a:solidFill>
                <a:schemeClr val="tx1"/>
              </a:solidFill>
              <a:latin typeface="Arial" panose="020B0604020202020204" pitchFamily="34" charset="0"/>
              <a:cs typeface="Arial" panose="020B0604020202020204" pitchFamily="34" charset="0"/>
            </a:endParaRPr>
          </a:p>
          <a:p>
            <a:pPr marL="0" lvl="1"/>
            <a:r>
              <a:rPr lang="en-GB" sz="1100" b="1" u="sng" dirty="0">
                <a:solidFill>
                  <a:schemeClr val="tx1"/>
                </a:solidFill>
                <a:latin typeface="Arial" panose="020B0604020202020204" pitchFamily="34" charset="0"/>
                <a:cs typeface="Arial" panose="020B0604020202020204" pitchFamily="34" charset="0"/>
              </a:rPr>
              <a:t>Preparing data for collection</a:t>
            </a:r>
            <a:endParaRPr lang="en-GB" sz="1100" dirty="0">
              <a:solidFill>
                <a:schemeClr val="tx1"/>
              </a:solidFill>
              <a:latin typeface="Arial" panose="020B0604020202020204" pitchFamily="34" charset="0"/>
              <a:cs typeface="Arial" panose="020B0604020202020204" pitchFamily="34" charset="0"/>
            </a:endParaRPr>
          </a:p>
          <a:p>
            <a:pPr marL="171450" indent="-171450">
              <a:buFont typeface="Wingdings" panose="05000000000000000000" pitchFamily="2" charset="2"/>
              <a:buChar char="§"/>
            </a:pPr>
            <a:r>
              <a:rPr lang="en-GB" sz="1100" dirty="0">
                <a:solidFill>
                  <a:schemeClr val="tx1"/>
                </a:solidFill>
                <a:latin typeface="Arial" panose="020B0604020202020204" pitchFamily="34" charset="0"/>
                <a:cs typeface="Arial" panose="020B0604020202020204" pitchFamily="34" charset="0"/>
              </a:rPr>
              <a:t>Guidance will be provided by the DfE and HESA on how to record data on modular provision. You will need to ensure that you are familiar with this guidance and that your student records systems are able to accommodate the return of this data.</a:t>
            </a:r>
          </a:p>
          <a:p>
            <a:pPr marL="171450" indent="-171450">
              <a:buFont typeface="Wingdings" panose="05000000000000000000" pitchFamily="2" charset="2"/>
              <a:buChar char="§"/>
            </a:pPr>
            <a:r>
              <a:rPr lang="en-GB" sz="1100" dirty="0">
                <a:solidFill>
                  <a:schemeClr val="tx1"/>
                </a:solidFill>
                <a:latin typeface="Arial" panose="020B0604020202020204" pitchFamily="34" charset="0"/>
                <a:cs typeface="Arial" panose="020B0604020202020204" pitchFamily="34" charset="0"/>
              </a:rPr>
              <a:t>Data requirements may develop over time, so you should remain abreast of any advertised changes. </a:t>
            </a:r>
          </a:p>
          <a:p>
            <a:endParaRPr lang="en-GB" sz="1100" dirty="0">
              <a:solidFill>
                <a:schemeClr val="tx1"/>
              </a:solidFill>
              <a:latin typeface="Arial" panose="020B0604020202020204" pitchFamily="34" charset="0"/>
              <a:cs typeface="Arial" panose="020B0604020202020204" pitchFamily="34" charset="0"/>
            </a:endParaRPr>
          </a:p>
          <a:p>
            <a:r>
              <a:rPr lang="en-GB" sz="1100" b="1" u="sng" dirty="0">
                <a:solidFill>
                  <a:schemeClr val="tx1"/>
                </a:solidFill>
                <a:latin typeface="Arial" panose="020B0604020202020204" pitchFamily="34" charset="0"/>
                <a:cs typeface="Arial" panose="020B0604020202020204" pitchFamily="34" charset="0"/>
              </a:rPr>
              <a:t>LLE course collection for AY26/27 courses starting from January 2027 onwards</a:t>
            </a:r>
            <a:endParaRPr lang="en-GB" sz="1100" dirty="0">
              <a:solidFill>
                <a:schemeClr val="tx1"/>
              </a:solidFill>
              <a:latin typeface="Arial" panose="020B0604020202020204" pitchFamily="34" charset="0"/>
              <a:cs typeface="Arial" panose="020B0604020202020204" pitchFamily="34" charset="0"/>
            </a:endParaRPr>
          </a:p>
          <a:p>
            <a:pPr marL="171450" lvl="0" indent="-171450">
              <a:buFont typeface="Wingdings" panose="05000000000000000000" pitchFamily="2" charset="2"/>
              <a:buChar char="§"/>
            </a:pPr>
            <a:r>
              <a:rPr lang="en-GB" sz="1100" dirty="0">
                <a:solidFill>
                  <a:schemeClr val="tx1"/>
                </a:solidFill>
                <a:latin typeface="Arial" panose="020B0604020202020204" pitchFamily="34" charset="0"/>
                <a:cs typeface="Arial" panose="020B0604020202020204" pitchFamily="34" charset="0"/>
              </a:rPr>
              <a:t>From summer 2026, you can submit full-time, part-time and any modular course submissions for AY26/27 courses starting from 1 January 2027 (for LLE-funded students) to the SLC CMS.</a:t>
            </a:r>
          </a:p>
          <a:p>
            <a:pPr indent="-268650">
              <a:buFont typeface="Wingdings" panose="05000000000000000000" pitchFamily="2" charset="2"/>
              <a:buChar char="§"/>
            </a:pPr>
            <a:endParaRPr lang="en-GB" sz="1100" dirty="0">
              <a:solidFill>
                <a:schemeClr val="tx1"/>
              </a:solidFill>
              <a:latin typeface="Arial" panose="020B0604020202020204" pitchFamily="34" charset="0"/>
              <a:cs typeface="Arial" panose="020B0604020202020204" pitchFamily="34" charset="0"/>
            </a:endParaRPr>
          </a:p>
          <a:p>
            <a:pPr marL="360000" lvl="1" indent="-171450">
              <a:buFont typeface="Courier New" panose="02070309020205020404" pitchFamily="49" charset="0"/>
              <a:buChar char="o"/>
            </a:pPr>
            <a:endParaRPr lang="en-GB" sz="1100" dirty="0">
              <a:solidFill>
                <a:schemeClr val="tx1"/>
              </a:solidFill>
              <a:latin typeface="Arial" panose="020B0604020202020204" pitchFamily="34" charset="0"/>
              <a:cs typeface="Arial" panose="020B0604020202020204" pitchFamily="34" charset="0"/>
            </a:endParaRPr>
          </a:p>
          <a:p>
            <a:pPr marL="368550" lvl="2"/>
            <a:endParaRPr lang="en-GB" sz="1100" dirty="0">
              <a:solidFill>
                <a:schemeClr val="tx1"/>
              </a:solidFill>
              <a:latin typeface="Arial" panose="020B0604020202020204" pitchFamily="34" charset="0"/>
              <a:cs typeface="Arial" panose="020B0604020202020204" pitchFamily="34" charset="0"/>
            </a:endParaRPr>
          </a:p>
          <a:p>
            <a:pPr marL="360000" lvl="1" indent="-171450">
              <a:buFont typeface="Courier New" panose="02070309020205020404" pitchFamily="49" charset="0"/>
              <a:buChar char="o"/>
            </a:pPr>
            <a:endParaRPr lang="en-GB" sz="1100" dirty="0">
              <a:solidFill>
                <a:schemeClr val="tx1"/>
              </a:solidFill>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97BB675E-B700-39D2-6D1A-C85F4CC8756F}"/>
              </a:ext>
              <a:ext uri="{C183D7F6-B498-43B3-948B-1728B52AA6E4}">
                <adec:decorative xmlns:adec="http://schemas.microsoft.com/office/drawing/2017/decorative" val="1"/>
              </a:ext>
            </a:extLst>
          </p:cNvPr>
          <p:cNvSpPr>
            <a:spLocks noGrp="1"/>
          </p:cNvSpPr>
          <p:nvPr>
            <p:ph type="sldNum" sz="quarter" idx="12"/>
          </p:nvPr>
        </p:nvSpPr>
        <p:spPr>
          <a:xfrm>
            <a:off x="11540426" y="6566446"/>
            <a:ext cx="478367" cy="155496"/>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37445D4-4164-4F1D-B2B1-EEBF42FB72AA}" type="slidenum">
              <a:rPr kumimoji="0" lang="en-GB" sz="900" b="0" i="0" u="none" strike="noStrike" kern="1200" cap="none" spc="0" normalizeH="0" baseline="0" noProof="0" smtClean="0">
                <a:ln>
                  <a:noFill/>
                </a:ln>
                <a:solidFill>
                  <a:prstClr val="black"/>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GB" sz="900" b="0" i="0" u="none" strike="noStrike" kern="1200" cap="none" spc="0" normalizeH="0" baseline="0" noProof="0">
              <a:ln>
                <a:noFill/>
              </a:ln>
              <a:solidFill>
                <a:prstClr val="black"/>
              </a:solidFill>
              <a:effectLst/>
              <a:uLnTx/>
              <a:uFillTx/>
              <a:latin typeface="Arial"/>
              <a:ea typeface="+mn-ea"/>
              <a:cs typeface="+mn-cs"/>
            </a:endParaRPr>
          </a:p>
        </p:txBody>
      </p:sp>
      <p:sp>
        <p:nvSpPr>
          <p:cNvPr id="9" name="Slide Number Placeholder 1">
            <a:extLst>
              <a:ext uri="{FF2B5EF4-FFF2-40B4-BE49-F238E27FC236}">
                <a16:creationId xmlns:a16="http://schemas.microsoft.com/office/drawing/2014/main" id="{6E5562CC-6488-566D-8E1D-A27EB33F0E53}"/>
              </a:ext>
              <a:ext uri="{C183D7F6-B498-43B3-948B-1728B52AA6E4}">
                <adec:decorative xmlns:adec="http://schemas.microsoft.com/office/drawing/2017/decorative" val="1"/>
              </a:ext>
            </a:extLst>
          </p:cNvPr>
          <p:cNvSpPr txBox="1">
            <a:spLocks/>
          </p:cNvSpPr>
          <p:nvPr/>
        </p:nvSpPr>
        <p:spPr>
          <a:xfrm>
            <a:off x="11539979" y="6566446"/>
            <a:ext cx="478367" cy="155496"/>
          </a:xfrm>
          <a:prstGeom prst="rect">
            <a:avLst/>
          </a:prstGeom>
        </p:spPr>
        <p:txBody>
          <a:bodyPr anchor="ctr"/>
          <a:lstStyle>
            <a:defPPr>
              <a:defRPr lang="en-US"/>
            </a:defPPr>
            <a:lvl1pPr marL="0" algn="ctr" defTabSz="914400" rtl="0" eaLnBrk="1" latinLnBrk="0" hangingPunct="1">
              <a:defRPr sz="9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437445D4-4164-4F1D-B2B1-EEBF42FB72AA}" type="slidenum">
              <a:rPr lang="en-GB" smtClean="0">
                <a:solidFill>
                  <a:prstClr val="black"/>
                </a:solidFill>
                <a:latin typeface="Arial"/>
              </a:rPr>
              <a:pPr>
                <a:defRPr/>
              </a:pPr>
              <a:t>7</a:t>
            </a:fld>
            <a:endParaRPr lang="en-GB">
              <a:solidFill>
                <a:prstClr val="black"/>
              </a:solidFill>
              <a:latin typeface="Arial"/>
            </a:endParaRPr>
          </a:p>
        </p:txBody>
      </p:sp>
      <p:cxnSp>
        <p:nvCxnSpPr>
          <p:cNvPr id="3" name="Straight Connector 2">
            <a:extLst>
              <a:ext uri="{FF2B5EF4-FFF2-40B4-BE49-F238E27FC236}">
                <a16:creationId xmlns:a16="http://schemas.microsoft.com/office/drawing/2014/main" id="{04510D58-ADEE-6771-F8ED-138CB65118E3}"/>
              </a:ext>
              <a:ext uri="{C183D7F6-B498-43B3-948B-1728B52AA6E4}">
                <adec:decorative xmlns:adec="http://schemas.microsoft.com/office/drawing/2017/decorative" val="1"/>
              </a:ext>
            </a:extLst>
          </p:cNvPr>
          <p:cNvCxnSpPr>
            <a:cxnSpLocks/>
          </p:cNvCxnSpPr>
          <p:nvPr/>
        </p:nvCxnSpPr>
        <p:spPr>
          <a:xfrm>
            <a:off x="0" y="568339"/>
            <a:ext cx="1219200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0664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AE268-7D93-B213-E503-0B13241FD86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98E4D01-8A92-B21D-04FD-BDDA82432C8B}"/>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37445D4-4164-4F1D-B2B1-EEBF42FB72AA}" type="slidenum">
              <a:rPr kumimoji="0" lang="en-GB" sz="900" b="0" i="0" u="none" strike="noStrike" kern="1200" cap="none" spc="0" normalizeH="0" baseline="0" noProof="0" smtClean="0">
                <a:ln>
                  <a:noFill/>
                </a:ln>
                <a:solidFill>
                  <a:prstClr val="black"/>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en-GB" sz="900" b="0" i="0" u="none" strike="noStrike" kern="1200" cap="none" spc="0" normalizeH="0" baseline="0" noProof="0">
              <a:ln>
                <a:noFill/>
              </a:ln>
              <a:solidFill>
                <a:prstClr val="black"/>
              </a:solidFill>
              <a:effectLst/>
              <a:uLnTx/>
              <a:uFillTx/>
              <a:latin typeface="Arial"/>
              <a:ea typeface="+mn-ea"/>
              <a:cs typeface="+mn-cs"/>
            </a:endParaRPr>
          </a:p>
        </p:txBody>
      </p:sp>
      <p:sp>
        <p:nvSpPr>
          <p:cNvPr id="11" name="Rectangle 10">
            <a:extLst>
              <a:ext uri="{FF2B5EF4-FFF2-40B4-BE49-F238E27FC236}">
                <a16:creationId xmlns:a16="http://schemas.microsoft.com/office/drawing/2014/main" id="{B8E185C1-C1B9-231E-5527-FF996B40F709}"/>
              </a:ext>
              <a:ext uri="{C183D7F6-B498-43B3-948B-1728B52AA6E4}">
                <adec:decorative xmlns:adec="http://schemas.microsoft.com/office/drawing/2017/decorative" val="1"/>
              </a:ext>
            </a:extLst>
          </p:cNvPr>
          <p:cNvSpPr/>
          <p:nvPr/>
        </p:nvSpPr>
        <p:spPr>
          <a:xfrm>
            <a:off x="0" y="0"/>
            <a:ext cx="12192000" cy="700087"/>
          </a:xfrm>
          <a:prstGeom prst="rect">
            <a:avLst/>
          </a:prstGeom>
          <a:solidFill>
            <a:srgbClr val="44869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itle 2">
            <a:extLst>
              <a:ext uri="{FF2B5EF4-FFF2-40B4-BE49-F238E27FC236}">
                <a16:creationId xmlns:a16="http://schemas.microsoft.com/office/drawing/2014/main" id="{8F6C0ADB-B416-E74E-53EE-424817E85437}"/>
              </a:ext>
            </a:extLst>
          </p:cNvPr>
          <p:cNvSpPr txBox="1">
            <a:spLocks noGrp="1"/>
          </p:cNvSpPr>
          <p:nvPr>
            <p:ph type="title" idx="4294967295"/>
          </p:nvPr>
        </p:nvSpPr>
        <p:spPr>
          <a:xfrm>
            <a:off x="88118" y="-230533"/>
            <a:ext cx="11426552" cy="7599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l" defTabSz="913549" rtl="0" eaLnBrk="1" fontAlgn="base" hangingPunct="1">
              <a:spcBef>
                <a:spcPct val="0"/>
              </a:spcBef>
              <a:spcAft>
                <a:spcPct val="0"/>
              </a:spcAft>
              <a:defRPr lang="en-GB" sz="2400" b="1" dirty="0">
                <a:solidFill>
                  <a:schemeClr val="tx1"/>
                </a:solidFill>
                <a:latin typeface="Arial" panose="020B0604020202020204" pitchFamily="34" charset="0"/>
                <a:ea typeface="+mj-ea"/>
                <a:cs typeface="Arial" panose="020B0604020202020204" pitchFamily="34" charset="0"/>
              </a:defRPr>
            </a:lvl1pPr>
            <a:lvl2pPr algn="l" defTabSz="913549" rtl="0" eaLnBrk="1" fontAlgn="base" hangingPunct="1">
              <a:spcBef>
                <a:spcPct val="0"/>
              </a:spcBef>
              <a:spcAft>
                <a:spcPct val="0"/>
              </a:spcAft>
              <a:defRPr sz="1939" b="1">
                <a:solidFill>
                  <a:schemeClr val="tx2"/>
                </a:solidFill>
                <a:latin typeface="Arial" charset="0"/>
              </a:defRPr>
            </a:lvl2pPr>
            <a:lvl3pPr algn="l" defTabSz="913549" rtl="0" eaLnBrk="1" fontAlgn="base" hangingPunct="1">
              <a:spcBef>
                <a:spcPct val="0"/>
              </a:spcBef>
              <a:spcAft>
                <a:spcPct val="0"/>
              </a:spcAft>
              <a:defRPr sz="1939" b="1">
                <a:solidFill>
                  <a:schemeClr val="tx2"/>
                </a:solidFill>
                <a:latin typeface="Arial" charset="0"/>
              </a:defRPr>
            </a:lvl3pPr>
            <a:lvl4pPr algn="l" defTabSz="913549" rtl="0" eaLnBrk="1" fontAlgn="base" hangingPunct="1">
              <a:spcBef>
                <a:spcPct val="0"/>
              </a:spcBef>
              <a:spcAft>
                <a:spcPct val="0"/>
              </a:spcAft>
              <a:defRPr sz="1939" b="1">
                <a:solidFill>
                  <a:schemeClr val="tx2"/>
                </a:solidFill>
                <a:latin typeface="Arial" charset="0"/>
              </a:defRPr>
            </a:lvl4pPr>
            <a:lvl5pPr algn="l" defTabSz="913549" rtl="0" eaLnBrk="1" fontAlgn="base" hangingPunct="1">
              <a:spcBef>
                <a:spcPct val="0"/>
              </a:spcBef>
              <a:spcAft>
                <a:spcPct val="0"/>
              </a:spcAft>
              <a:defRPr sz="1939" b="1">
                <a:solidFill>
                  <a:schemeClr val="tx2"/>
                </a:solidFill>
                <a:latin typeface="Arial" charset="0"/>
              </a:defRPr>
            </a:lvl5pPr>
            <a:lvl6pPr marL="466493" algn="l" defTabSz="913549" rtl="0" eaLnBrk="1" fontAlgn="base" hangingPunct="1">
              <a:spcBef>
                <a:spcPct val="0"/>
              </a:spcBef>
              <a:spcAft>
                <a:spcPct val="0"/>
              </a:spcAft>
              <a:defRPr sz="1939" b="1">
                <a:solidFill>
                  <a:schemeClr val="tx2"/>
                </a:solidFill>
                <a:latin typeface="Arial" charset="0"/>
              </a:defRPr>
            </a:lvl6pPr>
            <a:lvl7pPr marL="932986" algn="l" defTabSz="913549" rtl="0" eaLnBrk="1" fontAlgn="base" hangingPunct="1">
              <a:spcBef>
                <a:spcPct val="0"/>
              </a:spcBef>
              <a:spcAft>
                <a:spcPct val="0"/>
              </a:spcAft>
              <a:defRPr sz="1939" b="1">
                <a:solidFill>
                  <a:schemeClr val="tx2"/>
                </a:solidFill>
                <a:latin typeface="Arial" charset="0"/>
              </a:defRPr>
            </a:lvl7pPr>
            <a:lvl8pPr marL="1399478" algn="l" defTabSz="913549" rtl="0" eaLnBrk="1" fontAlgn="base" hangingPunct="1">
              <a:spcBef>
                <a:spcPct val="0"/>
              </a:spcBef>
              <a:spcAft>
                <a:spcPct val="0"/>
              </a:spcAft>
              <a:defRPr sz="1939" b="1">
                <a:solidFill>
                  <a:schemeClr val="tx2"/>
                </a:solidFill>
                <a:latin typeface="Arial" charset="0"/>
              </a:defRPr>
            </a:lvl8pPr>
            <a:lvl9pPr marL="1865971" algn="l" defTabSz="913549" rtl="0" eaLnBrk="1" fontAlgn="base" hangingPunct="1">
              <a:spcBef>
                <a:spcPct val="0"/>
              </a:spcBef>
              <a:spcAft>
                <a:spcPct val="0"/>
              </a:spcAft>
              <a:defRPr sz="1939" b="1">
                <a:solidFill>
                  <a:schemeClr val="tx2"/>
                </a:solidFill>
                <a:latin typeface="Arial" charset="0"/>
              </a:defRPr>
            </a:lvl9pPr>
          </a:lstStyle>
          <a:p>
            <a:pPr marL="0" marR="0" lvl="0" indent="0" algn="l" defTabSz="913549" rtl="0" eaLnBrk="1" fontAlgn="base" latinLnBrk="0" hangingPunct="1">
              <a:lnSpc>
                <a:spcPct val="100000"/>
              </a:lnSpc>
              <a:spcBef>
                <a:spcPct val="0"/>
              </a:spcBef>
              <a:spcAft>
                <a:spcPct val="0"/>
              </a:spcAft>
              <a:buClrTx/>
              <a:buSzTx/>
              <a:buFontTx/>
              <a:buNone/>
              <a:tabLst/>
              <a:defRPr/>
            </a:pPr>
            <a:r>
              <a:rPr kumimoji="0" lang="en-GB" sz="1800" b="1" i="0" u="none" strike="noStrike" kern="0" cap="none" spc="0" normalizeH="0" baseline="0" noProof="0" dirty="0">
                <a:ln>
                  <a:noFill/>
                </a:ln>
                <a:solidFill>
                  <a:schemeClr val="bg1"/>
                </a:solidFill>
                <a:effectLst/>
                <a:uLnTx/>
                <a:uFillTx/>
                <a:latin typeface="Arial"/>
                <a:cs typeface="Arial"/>
              </a:rPr>
              <a:t>Annexe </a:t>
            </a:r>
            <a:r>
              <a:rPr lang="en-GB" sz="1800" dirty="0">
                <a:solidFill>
                  <a:schemeClr val="bg1"/>
                </a:solidFill>
                <a:latin typeface="Arial"/>
                <a:cs typeface="Arial"/>
              </a:rPr>
              <a:t>A</a:t>
            </a:r>
            <a:r>
              <a:rPr kumimoji="0" lang="en-GB" sz="1800" b="1" i="0" u="none" strike="noStrike" kern="0" cap="none" spc="0" normalizeH="0" baseline="0" noProof="0" dirty="0">
                <a:ln>
                  <a:noFill/>
                </a:ln>
                <a:solidFill>
                  <a:schemeClr val="bg1"/>
                </a:solidFill>
                <a:effectLst/>
                <a:uLnTx/>
                <a:uFillTx/>
                <a:latin typeface="Arial"/>
                <a:cs typeface="Arial"/>
              </a:rPr>
              <a:t>: References and further resources</a:t>
            </a:r>
          </a:p>
        </p:txBody>
      </p:sp>
      <p:sp>
        <p:nvSpPr>
          <p:cNvPr id="13" name="Rectangle 12">
            <a:extLst>
              <a:ext uri="{FF2B5EF4-FFF2-40B4-BE49-F238E27FC236}">
                <a16:creationId xmlns:a16="http://schemas.microsoft.com/office/drawing/2014/main" id="{77C412F8-CB20-6ECB-A4AF-CFC60EE8C9BB}"/>
              </a:ext>
            </a:extLst>
          </p:cNvPr>
          <p:cNvSpPr/>
          <p:nvPr/>
        </p:nvSpPr>
        <p:spPr>
          <a:xfrm>
            <a:off x="9640374" y="157935"/>
            <a:ext cx="2352663" cy="3714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b="1">
                <a:solidFill>
                  <a:schemeClr val="tx1"/>
                </a:solidFill>
              </a:rPr>
              <a:t>FOR ALL PROVIDERS</a:t>
            </a:r>
          </a:p>
        </p:txBody>
      </p:sp>
      <p:sp>
        <p:nvSpPr>
          <p:cNvPr id="4" name="TextBox 3">
            <a:extLst>
              <a:ext uri="{FF2B5EF4-FFF2-40B4-BE49-F238E27FC236}">
                <a16:creationId xmlns:a16="http://schemas.microsoft.com/office/drawing/2014/main" id="{69024E86-9C1C-754F-53F7-800FF25E656F}"/>
              </a:ext>
            </a:extLst>
          </p:cNvPr>
          <p:cNvSpPr txBox="1"/>
          <p:nvPr/>
        </p:nvSpPr>
        <p:spPr bwMode="auto">
          <a:xfrm>
            <a:off x="421894" y="858798"/>
            <a:ext cx="11348212" cy="5509200"/>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lIns="91440" tIns="45720" rIns="91440" bIns="45720" anchor="t">
            <a:spAutoFit/>
          </a:bodyPr>
          <a:lstStyle/>
          <a:p>
            <a:pPr marL="0" lvl="1">
              <a:spcAft>
                <a:spcPts val="600"/>
              </a:spcAft>
              <a:buClr>
                <a:schemeClr val="tx1"/>
              </a:buClr>
            </a:pPr>
            <a:r>
              <a:rPr lang="en-GB" sz="1600" b="1" dirty="0">
                <a:solidFill>
                  <a:schemeClr val="tx1"/>
                </a:solidFill>
                <a:cs typeface="Arial" panose="020B0604020202020204" pitchFamily="34" charset="0"/>
              </a:rPr>
              <a:t>Core resources (regularly updated):</a:t>
            </a:r>
            <a:endParaRPr lang="en-GB" sz="1600" b="1" dirty="0">
              <a:solidFill>
                <a:schemeClr val="tx1"/>
              </a:solidFill>
              <a:cs typeface="Arial" panose="020B0604020202020204" pitchFamily="34" charset="0"/>
              <a:hlinkClick r:id="rId3">
                <a:extLst>
                  <a:ext uri="{A12FA001-AC4F-418D-AE19-62706E023703}">
                    <ahyp:hlinkClr xmlns:ahyp="http://schemas.microsoft.com/office/drawing/2018/hyperlinkcolor" val="tx"/>
                  </a:ext>
                </a:extLst>
              </a:hlinkClick>
            </a:endParaRPr>
          </a:p>
          <a:p>
            <a:pPr marL="0" lvl="1" indent="-285750">
              <a:spcAft>
                <a:spcPts val="600"/>
              </a:spcAft>
              <a:buClr>
                <a:schemeClr val="tx1"/>
              </a:buClr>
              <a:buFont typeface="Wingdings" panose="05000000000000000000" pitchFamily="2" charset="2"/>
              <a:buChar char="§"/>
            </a:pPr>
            <a:r>
              <a:rPr lang="en-GB" sz="1600" dirty="0">
                <a:solidFill>
                  <a:schemeClr val="accent2"/>
                </a:solidFill>
                <a:cs typeface="Arial" panose="020B0604020202020204" pitchFamily="34" charset="0"/>
                <a:hlinkClick r:id="rId3">
                  <a:extLst>
                    <a:ext uri="{A12FA001-AC4F-418D-AE19-62706E023703}">
                      <ahyp:hlinkClr xmlns:ahyp="http://schemas.microsoft.com/office/drawing/2018/hyperlinkcolor" val="tx"/>
                    </a:ext>
                  </a:extLst>
                </a:hlinkClick>
              </a:rPr>
              <a:t>Lifelong Learning Entitlement (LLE): overview - GOV.UK (www.gov.uk)</a:t>
            </a:r>
            <a:endParaRPr lang="en-GB" sz="1600" dirty="0">
              <a:cs typeface="Arial" panose="020B0604020202020204" pitchFamily="34" charset="0"/>
            </a:endParaRPr>
          </a:p>
          <a:p>
            <a:pPr marL="0" lvl="1" indent="-285750">
              <a:spcAft>
                <a:spcPts val="600"/>
              </a:spcAft>
              <a:buClr>
                <a:schemeClr val="tx1"/>
              </a:buClr>
              <a:buFont typeface="Wingdings" panose="05000000000000000000" pitchFamily="2" charset="2"/>
              <a:buChar char="§"/>
            </a:pPr>
            <a:r>
              <a:rPr lang="en-GB" sz="1600" dirty="0">
                <a:solidFill>
                  <a:schemeClr val="accent2"/>
                </a:solidFill>
                <a:hlinkClick r:id="rId4">
                  <a:extLst>
                    <a:ext uri="{A12FA001-AC4F-418D-AE19-62706E023703}">
                      <ahyp:hlinkClr xmlns:ahyp="http://schemas.microsoft.com/office/drawing/2018/hyperlinkcolor" val="tx"/>
                    </a:ext>
                  </a:extLst>
                </a:hlinkClick>
              </a:rPr>
              <a:t>Lifelong Learning Entitlement FAQs (slc.co.uk)</a:t>
            </a:r>
            <a:endParaRPr lang="en-GB" sz="1600" dirty="0">
              <a:solidFill>
                <a:schemeClr val="accent2"/>
              </a:solidFill>
            </a:endParaRPr>
          </a:p>
          <a:p>
            <a:pPr marL="0" lvl="1">
              <a:spcAft>
                <a:spcPts val="600"/>
              </a:spcAft>
              <a:buClr>
                <a:schemeClr val="tx1"/>
              </a:buClr>
            </a:pPr>
            <a:endParaRPr lang="en-GB" sz="1600" dirty="0">
              <a:solidFill>
                <a:schemeClr val="accent2"/>
              </a:solidFill>
            </a:endParaRPr>
          </a:p>
          <a:p>
            <a:pPr marL="0" lvl="1">
              <a:spcAft>
                <a:spcPts val="600"/>
              </a:spcAft>
              <a:buClr>
                <a:schemeClr val="tx1"/>
              </a:buClr>
            </a:pPr>
            <a:r>
              <a:rPr lang="en-GB" sz="1600" b="1" dirty="0">
                <a:solidFill>
                  <a:schemeClr val="tx1"/>
                </a:solidFill>
              </a:rPr>
              <a:t>LLE policy guidance and other updates</a:t>
            </a:r>
          </a:p>
          <a:p>
            <a:pPr marL="0" lvl="1" indent="-285750">
              <a:spcAft>
                <a:spcPts val="600"/>
              </a:spcAft>
              <a:buClr>
                <a:schemeClr val="tx1"/>
              </a:buClr>
              <a:buFont typeface="Wingdings" panose="05000000000000000000" pitchFamily="2" charset="2"/>
              <a:buChar char="§"/>
            </a:pPr>
            <a:r>
              <a:rPr lang="en-GB" sz="1600" dirty="0">
                <a:solidFill>
                  <a:schemeClr val="accent2"/>
                </a:solidFill>
                <a:hlinkClick r:id="rId5">
                  <a:extLst>
                    <a:ext uri="{A12FA001-AC4F-418D-AE19-62706E023703}">
                      <ahyp:hlinkClr xmlns:ahyp="http://schemas.microsoft.com/office/drawing/2018/hyperlinkcolor" val="tx"/>
                    </a:ext>
                  </a:extLst>
                </a:hlinkClick>
              </a:rPr>
              <a:t>The modular acceleration programme (MAP) - GOV.UK (www.gov.uk)</a:t>
            </a:r>
            <a:endParaRPr lang="en-GB" sz="1600" dirty="0">
              <a:solidFill>
                <a:schemeClr val="accent2"/>
              </a:solidFill>
            </a:endParaRPr>
          </a:p>
          <a:p>
            <a:pPr marL="0" lvl="1">
              <a:spcAft>
                <a:spcPts val="600"/>
              </a:spcAft>
              <a:buClr>
                <a:schemeClr val="tx1"/>
              </a:buClr>
            </a:pPr>
            <a:endParaRPr lang="en-GB" sz="1600" dirty="0">
              <a:solidFill>
                <a:schemeClr val="accent2"/>
              </a:solidFill>
            </a:endParaRPr>
          </a:p>
          <a:p>
            <a:pPr marL="0" lvl="1">
              <a:spcAft>
                <a:spcPts val="600"/>
              </a:spcAft>
              <a:buClr>
                <a:schemeClr val="tx1"/>
              </a:buClr>
            </a:pPr>
            <a:r>
              <a:rPr lang="en-GB" sz="1600" b="1" dirty="0">
                <a:solidFill>
                  <a:schemeClr val="tx1"/>
                </a:solidFill>
              </a:rPr>
              <a:t>Learner-facing resources:</a:t>
            </a:r>
            <a:endParaRPr lang="en-GB" sz="1600" b="1" dirty="0">
              <a:solidFill>
                <a:schemeClr val="tx1"/>
              </a:solidFill>
              <a:hlinkClick r:id="rId6">
                <a:extLst>
                  <a:ext uri="{A12FA001-AC4F-418D-AE19-62706E023703}">
                    <ahyp:hlinkClr xmlns:ahyp="http://schemas.microsoft.com/office/drawing/2018/hyperlinkcolor" val="tx"/>
                  </a:ext>
                </a:extLst>
              </a:hlinkClick>
            </a:endParaRPr>
          </a:p>
          <a:p>
            <a:pPr marL="0" lvl="1" indent="-285750">
              <a:spcAft>
                <a:spcPts val="600"/>
              </a:spcAft>
              <a:buClr>
                <a:schemeClr val="tx1"/>
              </a:buClr>
              <a:buFont typeface="Wingdings" panose="05000000000000000000" pitchFamily="2" charset="2"/>
              <a:buChar char="§"/>
            </a:pPr>
            <a:r>
              <a:rPr lang="en-GB" sz="1600" dirty="0">
                <a:solidFill>
                  <a:schemeClr val="accent2"/>
                </a:solidFill>
                <a:hlinkClick r:id="rId7">
                  <a:extLst>
                    <a:ext uri="{A12FA001-AC4F-418D-AE19-62706E023703}">
                      <ahyp:hlinkClr xmlns:ahyp="http://schemas.microsoft.com/office/drawing/2018/hyperlinkcolor" val="tx"/>
                    </a:ext>
                  </a:extLst>
                </a:hlinkClick>
              </a:rPr>
              <a:t>Skills for Careers (education.gov.uk)</a:t>
            </a:r>
            <a:endParaRPr lang="en-GB" sz="1600" dirty="0">
              <a:solidFill>
                <a:schemeClr val="accent2"/>
              </a:solidFill>
            </a:endParaRPr>
          </a:p>
          <a:p>
            <a:pPr marL="0" lvl="1">
              <a:spcAft>
                <a:spcPts val="600"/>
              </a:spcAft>
              <a:buClr>
                <a:schemeClr val="tx1"/>
              </a:buClr>
            </a:pPr>
            <a:endParaRPr lang="en-GB" sz="1600" dirty="0">
              <a:solidFill>
                <a:schemeClr val="accent2"/>
              </a:solidFill>
            </a:endParaRPr>
          </a:p>
          <a:p>
            <a:pPr marL="0" lvl="1">
              <a:spcAft>
                <a:spcPts val="600"/>
              </a:spcAft>
              <a:buClr>
                <a:schemeClr val="tx1"/>
              </a:buClr>
            </a:pPr>
            <a:r>
              <a:rPr lang="en-GB" sz="1600" b="1" dirty="0">
                <a:solidFill>
                  <a:schemeClr val="tx1"/>
                </a:solidFill>
              </a:rPr>
              <a:t>Background information: </a:t>
            </a:r>
          </a:p>
          <a:p>
            <a:pPr marL="0" lvl="1" indent="-285750">
              <a:spcAft>
                <a:spcPts val="600"/>
              </a:spcAft>
              <a:buClr>
                <a:schemeClr val="tx1"/>
              </a:buClr>
              <a:buFont typeface="Wingdings" panose="05000000000000000000" pitchFamily="2" charset="2"/>
              <a:buChar char="§"/>
            </a:pPr>
            <a:r>
              <a:rPr lang="en-GB" sz="1600" dirty="0">
                <a:solidFill>
                  <a:schemeClr val="accent2"/>
                </a:solidFill>
                <a:hlinkClick r:id="rId8">
                  <a:extLst>
                    <a:ext uri="{A12FA001-AC4F-418D-AE19-62706E023703}">
                      <ahyp:hlinkClr xmlns:ahyp="http://schemas.microsoft.com/office/drawing/2018/hyperlinkcolor" val="tx"/>
                    </a:ext>
                  </a:extLst>
                </a:hlinkClick>
              </a:rPr>
              <a:t>LLE consultation response - GOV.UK (www.gov.uk)</a:t>
            </a:r>
            <a:endParaRPr lang="en-GB" sz="1600" dirty="0">
              <a:solidFill>
                <a:schemeClr val="accent2"/>
              </a:solidFill>
            </a:endParaRPr>
          </a:p>
          <a:p>
            <a:pPr marL="0" lvl="1" indent="-285750">
              <a:spcAft>
                <a:spcPts val="600"/>
              </a:spcAft>
              <a:buClr>
                <a:schemeClr val="tx1"/>
              </a:buClr>
              <a:buFont typeface="Arial" panose="020B0604020202020204" pitchFamily="34" charset="0"/>
              <a:buChar char="•"/>
            </a:pPr>
            <a:endParaRPr lang="en-GB" sz="1600" dirty="0">
              <a:solidFill>
                <a:schemeClr val="accent2"/>
              </a:solidFill>
            </a:endParaRPr>
          </a:p>
          <a:p>
            <a:pPr marL="0" lvl="1">
              <a:spcAft>
                <a:spcPts val="600"/>
              </a:spcAft>
              <a:buClr>
                <a:schemeClr val="tx1"/>
              </a:buClr>
            </a:pPr>
            <a:r>
              <a:rPr lang="en-GB" sz="1600" b="1" dirty="0">
                <a:solidFill>
                  <a:schemeClr val="tx1"/>
                </a:solidFill>
              </a:rPr>
              <a:t>Subscribe to updates:</a:t>
            </a:r>
          </a:p>
          <a:p>
            <a:pPr marL="285750" lvl="1" indent="-285750">
              <a:spcAft>
                <a:spcPts val="600"/>
              </a:spcAft>
              <a:buClr>
                <a:schemeClr val="tx1"/>
              </a:buClr>
              <a:buFont typeface="Wingdings" panose="05000000000000000000" pitchFamily="2" charset="2"/>
              <a:buChar char="§"/>
            </a:pPr>
            <a:r>
              <a:rPr lang="en-GB" sz="1600" dirty="0">
                <a:solidFill>
                  <a:schemeClr val="tx1"/>
                </a:solidFill>
              </a:rPr>
              <a:t>You can subscribe to the Department for Education’s LLE mailing list by emailing </a:t>
            </a:r>
            <a:r>
              <a:rPr lang="en-GB" sz="1600" dirty="0">
                <a:solidFill>
                  <a:schemeClr val="accent2"/>
                </a:solidFill>
                <a:hlinkClick r:id="rId9">
                  <a:extLst>
                    <a:ext uri="{A12FA001-AC4F-418D-AE19-62706E023703}">
                      <ahyp:hlinkClr xmlns:ahyp="http://schemas.microsoft.com/office/drawing/2018/hyperlinkcolor" val="tx"/>
                    </a:ext>
                  </a:extLst>
                </a:hlinkClick>
              </a:rPr>
              <a:t>LLE.TEAM@education.gov.uk</a:t>
            </a:r>
            <a:r>
              <a:rPr lang="en-GB" sz="1600" dirty="0">
                <a:solidFill>
                  <a:schemeClr val="accent2"/>
                </a:solidFill>
              </a:rPr>
              <a:t> </a:t>
            </a:r>
          </a:p>
          <a:p>
            <a:pPr marL="285750" lvl="1" indent="-285750">
              <a:spcAft>
                <a:spcPts val="600"/>
              </a:spcAft>
              <a:buClr>
                <a:schemeClr val="tx1"/>
              </a:buClr>
              <a:buFont typeface="Wingdings" panose="05000000000000000000" pitchFamily="2" charset="2"/>
              <a:buChar char="§"/>
            </a:pPr>
            <a:r>
              <a:rPr lang="en-GB" sz="1600" dirty="0">
                <a:solidFill>
                  <a:schemeClr val="tx1"/>
                </a:solidFill>
              </a:rPr>
              <a:t>You can subscribe to the Student Loans Company’s LLE mailing list by emailing </a:t>
            </a:r>
            <a:r>
              <a:rPr lang="en-GB" sz="1600" dirty="0">
                <a:solidFill>
                  <a:schemeClr val="accent2"/>
                </a:solidFill>
                <a:hlinkClick r:id="rId10">
                  <a:extLst>
                    <a:ext uri="{A12FA001-AC4F-418D-AE19-62706E023703}">
                      <ahyp:hlinkClr xmlns:ahyp="http://schemas.microsoft.com/office/drawing/2018/hyperlinkcolor" val="tx"/>
                    </a:ext>
                  </a:extLst>
                </a:hlinkClick>
              </a:rPr>
              <a:t>LLE_enquiries@slc.co.uk</a:t>
            </a:r>
            <a:r>
              <a:rPr lang="en-GB" sz="1600" dirty="0">
                <a:solidFill>
                  <a:schemeClr val="accent2"/>
                </a:solidFill>
              </a:rPr>
              <a:t>  </a:t>
            </a:r>
          </a:p>
          <a:p>
            <a:pPr marL="285750" lvl="1" indent="-285750">
              <a:spcAft>
                <a:spcPts val="600"/>
              </a:spcAft>
              <a:buClr>
                <a:schemeClr val="tx1"/>
              </a:buClr>
              <a:buFont typeface="Wingdings" panose="05000000000000000000" pitchFamily="2" charset="2"/>
              <a:buChar char="§"/>
            </a:pPr>
            <a:r>
              <a:rPr lang="en-GB" sz="1600" dirty="0">
                <a:solidFill>
                  <a:schemeClr val="accent2"/>
                </a:solidFill>
                <a:hlinkClick r:id="rId11">
                  <a:extLst>
                    <a:ext uri="{A12FA001-AC4F-418D-AE19-62706E023703}">
                      <ahyp:hlinkClr xmlns:ahyp="http://schemas.microsoft.com/office/drawing/2018/hyperlinkcolor" val="tx"/>
                    </a:ext>
                  </a:extLst>
                </a:hlinkClick>
              </a:rPr>
              <a:t>Sign up for email alerts - Office for Students</a:t>
            </a:r>
            <a:endParaRPr lang="en-GB" sz="1600" dirty="0">
              <a:solidFill>
                <a:schemeClr val="accent2"/>
              </a:solidFill>
            </a:endParaRPr>
          </a:p>
        </p:txBody>
      </p:sp>
    </p:spTree>
    <p:extLst>
      <p:ext uri="{BB962C8B-B14F-4D97-AF65-F5344CB8AC3E}">
        <p14:creationId xmlns:p14="http://schemas.microsoft.com/office/powerpoint/2010/main" val="121337315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AS_UNIQUEID" val="20998"/>
  <p:tag name="BTFPLAYOUTENABLED" val="1"/>
</p:tagLst>
</file>

<file path=ppt/tags/tag11.xml><?xml version="1.0" encoding="utf-8"?>
<p:tagLst xmlns:a="http://schemas.openxmlformats.org/drawingml/2006/main" xmlns:r="http://schemas.openxmlformats.org/officeDocument/2006/relationships" xmlns:p="http://schemas.openxmlformats.org/presentationml/2006/main">
  <p:tag name="AS_UNIQUEID" val="20999"/>
</p:tagLst>
</file>

<file path=ppt/tags/tag12.xml><?xml version="1.0" encoding="utf-8"?>
<p:tagLst xmlns:a="http://schemas.openxmlformats.org/drawingml/2006/main" xmlns:r="http://schemas.openxmlformats.org/officeDocument/2006/relationships" xmlns:p="http://schemas.openxmlformats.org/presentationml/2006/main">
  <p:tag name="AS_UNIQUEID" val="21000"/>
</p:tagLst>
</file>

<file path=ppt/tags/tag13.xml><?xml version="1.0" encoding="utf-8"?>
<p:tagLst xmlns:a="http://schemas.openxmlformats.org/drawingml/2006/main" xmlns:r="http://schemas.openxmlformats.org/officeDocument/2006/relationships" xmlns:p="http://schemas.openxmlformats.org/presentationml/2006/main">
  <p:tag name="AS_UNIQUEID" val="20999"/>
</p:tagLst>
</file>

<file path=ppt/tags/tag14.xml><?xml version="1.0" encoding="utf-8"?>
<p:tagLst xmlns:a="http://schemas.openxmlformats.org/drawingml/2006/main" xmlns:r="http://schemas.openxmlformats.org/officeDocument/2006/relationships" xmlns:p="http://schemas.openxmlformats.org/presentationml/2006/main">
  <p:tag name="AS_UNIQUEID" val="21000"/>
</p:tagLst>
</file>

<file path=ppt/tags/tag15.xml><?xml version="1.0" encoding="utf-8"?>
<p:tagLst xmlns:a="http://schemas.openxmlformats.org/drawingml/2006/main" xmlns:r="http://schemas.openxmlformats.org/officeDocument/2006/relationships" xmlns:p="http://schemas.openxmlformats.org/presentationml/2006/main">
  <p:tag name="AS_UNIQUEID" val="20998"/>
  <p:tag name="BTFPLAYOUTENABLED" val="1"/>
</p:tagLst>
</file>

<file path=ppt/tags/tag16.xml><?xml version="1.0" encoding="utf-8"?>
<p:tagLst xmlns:a="http://schemas.openxmlformats.org/drawingml/2006/main" xmlns:r="http://schemas.openxmlformats.org/officeDocument/2006/relationships" xmlns:p="http://schemas.openxmlformats.org/presentationml/2006/main">
  <p:tag name="AS_UNIQUEID" val="20998"/>
  <p:tag name="BTFPLAYOUTENABLED" val="1"/>
</p:tagLst>
</file>

<file path=ppt/tags/tag17.xml><?xml version="1.0" encoding="utf-8"?>
<p:tagLst xmlns:a="http://schemas.openxmlformats.org/drawingml/2006/main" xmlns:r="http://schemas.openxmlformats.org/officeDocument/2006/relationships" xmlns:p="http://schemas.openxmlformats.org/presentationml/2006/main">
  <p:tag name="AS_UNIQUEID" val="20999"/>
</p:tagLst>
</file>

<file path=ppt/tags/tag18.xml><?xml version="1.0" encoding="utf-8"?>
<p:tagLst xmlns:a="http://schemas.openxmlformats.org/drawingml/2006/main" xmlns:r="http://schemas.openxmlformats.org/officeDocument/2006/relationships" xmlns:p="http://schemas.openxmlformats.org/presentationml/2006/main">
  <p:tag name="AS_UNIQUEID" val="21000"/>
</p:tagLst>
</file>

<file path=ppt/tags/tag19.xml><?xml version="1.0" encoding="utf-8"?>
<p:tagLst xmlns:a="http://schemas.openxmlformats.org/drawingml/2006/main" xmlns:r="http://schemas.openxmlformats.org/officeDocument/2006/relationships" xmlns:p="http://schemas.openxmlformats.org/presentationml/2006/main">
  <p:tag name="AS_UNIQUEID" val="20999"/>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_tpCWlUM94FOtHGdb6E3Mg"/>
</p:tagLst>
</file>

<file path=ppt/tags/tag20.xml><?xml version="1.0" encoding="utf-8"?>
<p:tagLst xmlns:a="http://schemas.openxmlformats.org/drawingml/2006/main" xmlns:r="http://schemas.openxmlformats.org/officeDocument/2006/relationships" xmlns:p="http://schemas.openxmlformats.org/presentationml/2006/main">
  <p:tag name="AS_UNIQUEID" val="21000"/>
</p:tagLst>
</file>

<file path=ppt/tags/tag21.xml><?xml version="1.0" encoding="utf-8"?>
<p:tagLst xmlns:a="http://schemas.openxmlformats.org/drawingml/2006/main" xmlns:r="http://schemas.openxmlformats.org/officeDocument/2006/relationships" xmlns:p="http://schemas.openxmlformats.org/presentationml/2006/main">
  <p:tag name="AS_UNIQUEID" val="20998"/>
  <p:tag name="BTFPLAYOUTENABLED" val="1"/>
</p:tagLst>
</file>

<file path=ppt/tags/tag22.xml><?xml version="1.0" encoding="utf-8"?>
<p:tagLst xmlns:a="http://schemas.openxmlformats.org/drawingml/2006/main" xmlns:r="http://schemas.openxmlformats.org/officeDocument/2006/relationships" xmlns:p="http://schemas.openxmlformats.org/presentationml/2006/main">
  <p:tag name="AS_UNIQUEID" val="20998"/>
  <p:tag name="BTFPLAYOUTENABLED" val="1"/>
</p:tagLst>
</file>

<file path=ppt/tags/tag23.xml><?xml version="1.0" encoding="utf-8"?>
<p:tagLst xmlns:a="http://schemas.openxmlformats.org/drawingml/2006/main" xmlns:r="http://schemas.openxmlformats.org/officeDocument/2006/relationships" xmlns:p="http://schemas.openxmlformats.org/presentationml/2006/main">
  <p:tag name="AS_UNIQUEID" val="20998"/>
  <p:tag name="BTFPLAYOUTENABLED" val="1"/>
</p:tagLst>
</file>

<file path=ppt/tags/tag24.xml><?xml version="1.0" encoding="utf-8"?>
<p:tagLst xmlns:a="http://schemas.openxmlformats.org/drawingml/2006/main" xmlns:r="http://schemas.openxmlformats.org/officeDocument/2006/relationships" xmlns:p="http://schemas.openxmlformats.org/presentationml/2006/main">
  <p:tag name="AS_UNIQUEID" val="20999"/>
</p:tagLst>
</file>

<file path=ppt/tags/tag25.xml><?xml version="1.0" encoding="utf-8"?>
<p:tagLst xmlns:a="http://schemas.openxmlformats.org/drawingml/2006/main" xmlns:r="http://schemas.openxmlformats.org/officeDocument/2006/relationships" xmlns:p="http://schemas.openxmlformats.org/presentationml/2006/main">
  <p:tag name="AS_UNIQUEID" val="21000"/>
</p:tagLst>
</file>

<file path=ppt/tags/tag26.xml><?xml version="1.0" encoding="utf-8"?>
<p:tagLst xmlns:a="http://schemas.openxmlformats.org/drawingml/2006/main" xmlns:r="http://schemas.openxmlformats.org/officeDocument/2006/relationships" xmlns:p="http://schemas.openxmlformats.org/presentationml/2006/main">
  <p:tag name="AS_UNIQUEID" val="20999"/>
</p:tagLst>
</file>

<file path=ppt/tags/tag27.xml><?xml version="1.0" encoding="utf-8"?>
<p:tagLst xmlns:a="http://schemas.openxmlformats.org/drawingml/2006/main" xmlns:r="http://schemas.openxmlformats.org/officeDocument/2006/relationships" xmlns:p="http://schemas.openxmlformats.org/presentationml/2006/main">
  <p:tag name="AS_UNIQUEID" val="21000"/>
</p:tagLst>
</file>

<file path=ppt/tags/tag28.xml><?xml version="1.0" encoding="utf-8"?>
<p:tagLst xmlns:a="http://schemas.openxmlformats.org/drawingml/2006/main" xmlns:r="http://schemas.openxmlformats.org/officeDocument/2006/relationships" xmlns:p="http://schemas.openxmlformats.org/presentationml/2006/main">
  <p:tag name="AS_UNIQUEID" val="20999"/>
</p:tagLst>
</file>

<file path=ppt/tags/tag29.xml><?xml version="1.0" encoding="utf-8"?>
<p:tagLst xmlns:a="http://schemas.openxmlformats.org/drawingml/2006/main" xmlns:r="http://schemas.openxmlformats.org/officeDocument/2006/relationships" xmlns:p="http://schemas.openxmlformats.org/presentationml/2006/main">
  <p:tag name="AS_UNIQUEID" val="21000"/>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XnHeJ83vqySmTeBjKLGZ2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85FK31KZRewCcGRq0m9CSQ"/>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ApxkiMpH2Ml91DozwZHn8Q"/>
</p:tagLst>
</file>

<file path=ppt/tags/tag9.xml><?xml version="1.0" encoding="utf-8"?>
<p:tagLst xmlns:a="http://schemas.openxmlformats.org/drawingml/2006/main" xmlns:r="http://schemas.openxmlformats.org/officeDocument/2006/relationships" xmlns:p="http://schemas.openxmlformats.org/presentationml/2006/main">
  <p:tag name="AS_UNIQUEID" val="20998"/>
  <p:tag name="BTFPLAYOUTENABLED" val="1"/>
</p:tagLst>
</file>

<file path=ppt/theme/theme1.xml><?xml version="1.0" encoding="utf-8"?>
<a:theme xmlns:a="http://schemas.openxmlformats.org/drawingml/2006/main" name="blank">
  <a:themeElements>
    <a:clrScheme name="Custom 8">
      <a:dk1>
        <a:sysClr val="windowText" lastClr="000000"/>
      </a:dk1>
      <a:lt1>
        <a:sysClr val="window" lastClr="FFFFFF"/>
      </a:lt1>
      <a:dk2>
        <a:srgbClr val="104F75"/>
      </a:dk2>
      <a:lt2>
        <a:srgbClr val="C6E0E4"/>
      </a:lt2>
      <a:accent1>
        <a:srgbClr val="38A3E3"/>
      </a:accent1>
      <a:accent2>
        <a:srgbClr val="448690"/>
      </a:accent2>
      <a:accent3>
        <a:srgbClr val="407291"/>
      </a:accent3>
      <a:accent4>
        <a:srgbClr val="FADEEB"/>
      </a:accent4>
      <a:accent5>
        <a:srgbClr val="C01A69"/>
      </a:accent5>
      <a:accent6>
        <a:srgbClr val="DE5618"/>
      </a:accent6>
      <a:hlink>
        <a:srgbClr val="A9D0D6"/>
      </a:hlink>
      <a:folHlink>
        <a:srgbClr val="104F75"/>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bodyPr>
      <a:lstStyle>
        <a:defPPr>
          <a:defRPr kern="0"/>
        </a:defPPr>
      </a:lstStyle>
    </a:txDef>
  </a:objectDefaults>
  <a:extraClrSchemeLst>
    <a:extraClrScheme>
      <a:clrScheme name="Default Design 1">
        <a:dk1>
          <a:srgbClr val="000000"/>
        </a:dk1>
        <a:lt1>
          <a:srgbClr val="FFFFFF"/>
        </a:lt1>
        <a:dk2>
          <a:srgbClr val="000000"/>
        </a:dk2>
        <a:lt2>
          <a:srgbClr val="FFFFFF"/>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2960"/>
        </a:dk2>
        <a:lt2>
          <a:srgbClr val="FFFFFF"/>
        </a:lt2>
        <a:accent1>
          <a:srgbClr val="C7E0FB"/>
        </a:accent1>
        <a:accent2>
          <a:srgbClr val="91B0FF"/>
        </a:accent2>
        <a:accent3>
          <a:srgbClr val="FFFFFF"/>
        </a:accent3>
        <a:accent4>
          <a:srgbClr val="000000"/>
        </a:accent4>
        <a:accent5>
          <a:srgbClr val="E0EDFD"/>
        </a:accent5>
        <a:accent6>
          <a:srgbClr val="839FE7"/>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2960"/>
        </a:dk2>
        <a:lt2>
          <a:srgbClr val="FFFFFF"/>
        </a:lt2>
        <a:accent1>
          <a:srgbClr val="C7E0FB"/>
        </a:accent1>
        <a:accent2>
          <a:srgbClr val="C7C293"/>
        </a:accent2>
        <a:accent3>
          <a:srgbClr val="FFFFFF"/>
        </a:accent3>
        <a:accent4>
          <a:srgbClr val="000000"/>
        </a:accent4>
        <a:accent5>
          <a:srgbClr val="E0EDFD"/>
        </a:accent5>
        <a:accent6>
          <a:srgbClr val="B4B085"/>
        </a:accent6>
        <a:hlink>
          <a:srgbClr val="50A2A0"/>
        </a:hlink>
        <a:folHlink>
          <a:srgbClr val="00296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211223.SteeringGroup.v1" id="{8366B62C-A624-4FC2-A7C7-790B6D4DA100}" vid="{0A93255B-2584-42CB-BFC2-1059D66D01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decbedb-581c-4329-8458-0d1ebc9973d6">
      <Terms xmlns="http://schemas.microsoft.com/office/infopath/2007/PartnerControls"/>
    </lcf76f155ced4ddcb4097134ff3c332f>
    <TaxCatchAll xmlns="8c566321-f672-4e06-a901-b5e72b4c4357" xsi:nil="true"/>
    <SharedWithUsers xmlns="c140de91-a19c-40fe-91ab-cf961978cf3b">
      <UserInfo>
        <DisplayName>BARCLAY, Laura</DisplayName>
        <AccountId>11</AccountId>
        <AccountType/>
      </UserInfo>
      <UserInfo>
        <DisplayName>MORRISON, Charlie</DisplayName>
        <AccountId>136</AccountId>
        <AccountType/>
      </UserInfo>
      <UserInfo>
        <DisplayName>PIDDINGTON, Kate</DisplayName>
        <AccountId>529</AccountId>
        <AccountType/>
      </UserInfo>
      <UserInfo>
        <DisplayName>DUDDING, Lee</DisplayName>
        <AccountId>547</AccountId>
        <AccountType/>
      </UserInfo>
      <UserInfo>
        <DisplayName>SEARS, Natalie</DisplayName>
        <AccountId>132</AccountId>
        <AccountType/>
      </UserInfo>
      <UserInfo>
        <DisplayName>HUTCHINSON, Rachel</DisplayName>
        <AccountId>121</AccountId>
        <AccountType/>
      </UserInfo>
      <UserInfo>
        <DisplayName>DENNIS, Rob</DisplayName>
        <AccountId>153</AccountId>
        <AccountType/>
      </UserInfo>
      <UserInfo>
        <DisplayName>HARJI, Bhavini</DisplayName>
        <AccountId>255</AccountId>
        <AccountType/>
      </UserInfo>
      <UserInfo>
        <DisplayName>LEE, Tom</DisplayName>
        <AccountId>57</AccountId>
        <AccountType/>
      </UserInfo>
      <UserInfo>
        <DisplayName>THOMASON, James</DisplayName>
        <AccountId>55</AccountId>
        <AccountType/>
      </UserInfo>
      <UserInfo>
        <DisplayName>JOHNSON, David22</DisplayName>
        <AccountId>94</AccountId>
        <AccountType/>
      </UserInfo>
      <UserInfo>
        <DisplayName>HASSAN, Matt</DisplayName>
        <AccountId>53</AccountId>
        <AccountType/>
      </UserInfo>
      <UserInfo>
        <DisplayName>KOOS, Isabella</DisplayName>
        <AccountId>263</AccountId>
        <AccountType/>
      </UserInfo>
      <UserInfo>
        <DisplayName>IRWIN, Jack</DisplayName>
        <AccountId>510</AccountId>
        <AccountType/>
      </UserInfo>
      <UserInfo>
        <DisplayName>CARVER, Jamie</DisplayName>
        <AccountId>155</AccountId>
        <AccountType/>
      </UserInfo>
      <UserInfo>
        <DisplayName>CREE, Jose</DisplayName>
        <AccountId>128</AccountId>
        <AccountType/>
      </UserInfo>
      <UserInfo>
        <DisplayName>POYNTER, Jennifer</DisplayName>
        <AccountId>568</AccountId>
        <AccountType/>
      </UserInfo>
      <UserInfo>
        <DisplayName>HACKETT, Helen</DisplayName>
        <AccountId>114</AccountId>
        <AccountType/>
      </UserInfo>
      <UserInfo>
        <DisplayName>HOOPER, Chris</DisplayName>
        <AccountId>504</AccountId>
        <AccountType/>
      </UserInfo>
      <UserInfo>
        <DisplayName>ELLIOTT, Eleanor</DisplayName>
        <AccountId>126</AccountId>
        <AccountType/>
      </UserInfo>
      <UserInfo>
        <DisplayName>EDWARDS, Elizabeth</DisplayName>
        <AccountId>498</AccountId>
        <AccountType/>
      </UserInfo>
      <UserInfo>
        <DisplayName>RAWSTRON, Kayleigh</DisplayName>
        <AccountId>240</AccountId>
        <AccountType/>
      </UserInfo>
      <UserInfo>
        <DisplayName>BORMIDA, Emanuele</DisplayName>
        <AccountId>83</AccountId>
        <AccountType/>
      </UserInfo>
      <UserInfo>
        <DisplayName>BLACKWELL, Elizabeth</DisplayName>
        <AccountId>177</AccountId>
        <AccountType/>
      </UserInfo>
      <UserInfo>
        <DisplayName>WHITTINGTON, Ronnie</DisplayName>
        <AccountId>71</AccountId>
        <AccountType/>
      </UserInfo>
      <UserInfo>
        <DisplayName>MYANT, Peter</DisplayName>
        <AccountId>66</AccountId>
        <AccountType/>
      </UserInfo>
      <UserInfo>
        <DisplayName>MENDES, Cheryl</DisplayName>
        <AccountId>72</AccountId>
        <AccountType/>
      </UserInfo>
    </SharedWithUsers>
    <Source xmlns="3decbedb-581c-4329-8458-0d1ebc9973d6" xsi:nil="true"/>
    <Usages xmlns="3decbedb-581c-4329-8458-0d1ebc9973d6" xsi:nil="true"/>
    <Extrainfo xmlns="3decbedb-581c-4329-8458-0d1ebc9973d6"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45B1BFDCFDEB041B0E5FE9F169E723E" ma:contentTypeVersion="23" ma:contentTypeDescription="Create a new document." ma:contentTypeScope="" ma:versionID="721d54cc1b8cb2e0d37b13c660a4f764">
  <xsd:schema xmlns:xsd="http://www.w3.org/2001/XMLSchema" xmlns:xs="http://www.w3.org/2001/XMLSchema" xmlns:p="http://schemas.microsoft.com/office/2006/metadata/properties" xmlns:ns2="3decbedb-581c-4329-8458-0d1ebc9973d6" xmlns:ns3="c140de91-a19c-40fe-91ab-cf961978cf3b" xmlns:ns4="8c566321-f672-4e06-a901-b5e72b4c4357" targetNamespace="http://schemas.microsoft.com/office/2006/metadata/properties" ma:root="true" ma:fieldsID="8dd91250bd3d357b48bd858788d0b8a7" ns2:_="" ns3:_="" ns4:_="">
    <xsd:import namespace="3decbedb-581c-4329-8458-0d1ebc9973d6"/>
    <xsd:import namespace="c140de91-a19c-40fe-91ab-cf961978cf3b"/>
    <xsd:import namespace="8c566321-f672-4e06-a901-b5e72b4c435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Location" minOccurs="0"/>
                <xsd:element ref="ns2:MediaServiceGenerationTime" minOccurs="0"/>
                <xsd:element ref="ns2:MediaServiceEventHashCode" minOccurs="0"/>
                <xsd:element ref="ns2:MediaServiceAutoTags" minOccurs="0"/>
                <xsd:element ref="ns2:MediaServiceOCR" minOccurs="0"/>
                <xsd:element ref="ns2:lcf76f155ced4ddcb4097134ff3c332f" minOccurs="0"/>
                <xsd:element ref="ns4:TaxCatchAll" minOccurs="0"/>
                <xsd:element ref="ns2:Source" minOccurs="0"/>
                <xsd:element ref="ns2:Usages" minOccurs="0"/>
                <xsd:element ref="ns2:MediaLengthInSeconds" minOccurs="0"/>
                <xsd:element ref="ns2:MediaServiceObjectDetectorVersions" minOccurs="0"/>
                <xsd:element ref="ns2:MediaServiceSearchProperties" minOccurs="0"/>
                <xsd:element ref="ns2:Extrainfo"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ecbedb-581c-4329-8458-0d1ebc9973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ec07c698-60f5-424f-b9af-f4c59398b511" ma:termSetId="09814cd3-568e-fe90-9814-8d621ff8fb84" ma:anchorId="fba54fb3-c3e1-fe81-a776-ca4b69148c4d" ma:open="true" ma:isKeyword="false">
      <xsd:complexType>
        <xsd:sequence>
          <xsd:element ref="pc:Terms" minOccurs="0" maxOccurs="1"/>
        </xsd:sequence>
      </xsd:complexType>
    </xsd:element>
    <xsd:element name="Source" ma:index="23" nillable="true" ma:displayName="Source" ma:format="Dropdown" ma:internalName="Source">
      <xsd:simpleType>
        <xsd:restriction base="dms:Text">
          <xsd:maxLength value="255"/>
        </xsd:restriction>
      </xsd:simpleType>
    </xsd:element>
    <xsd:element name="Usages" ma:index="24" nillable="true" ma:displayName="Usages" ma:internalName="Usages">
      <xsd:simpleType>
        <xsd:restriction base="dms:Note">
          <xsd:maxLength value="255"/>
        </xsd:restriction>
      </xsd:simpleType>
    </xsd:element>
    <xsd:element name="MediaLengthInSeconds" ma:index="25" nillable="true" ma:displayName="MediaLengthInSeconds" ma:hidden="true" ma:internalName="MediaLengthInSeconds" ma:readOnly="true">
      <xsd:simpleType>
        <xsd:restriction base="dms:Unknown"/>
      </xsd:simple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Extrainfo" ma:index="28" nillable="true" ma:displayName="Extra info" ma:format="Dropdown" ma:internalName="Extrainfo">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140de91-a19c-40fe-91ab-cf961978cf3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c566321-f672-4e06-a901-b5e72b4c4357"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bebb1eeb-9ea7-4bdc-82d5-e8fd503da75e}" ma:internalName="TaxCatchAll" ma:showField="CatchAllData" ma:web="c140de91-a19c-40fe-91ab-cf961978cf3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C5B75A8-8189-4B44-ABD3-E64134831820}">
  <ds:schemaRefs>
    <ds:schemaRef ds:uri="http://purl.org/dc/dcmitype/"/>
    <ds:schemaRef ds:uri="http://purl.org/dc/elements/1.1/"/>
    <ds:schemaRef ds:uri="http://purl.org/dc/terms/"/>
    <ds:schemaRef ds:uri="http://schemas.microsoft.com/office/2006/documentManagement/types"/>
    <ds:schemaRef ds:uri="http://www.w3.org/XML/1998/namespace"/>
    <ds:schemaRef ds:uri="http://schemas.microsoft.com/office/2006/metadata/properties"/>
    <ds:schemaRef ds:uri="http://schemas.openxmlformats.org/package/2006/metadata/core-properties"/>
    <ds:schemaRef ds:uri="c140de91-a19c-40fe-91ab-cf961978cf3b"/>
    <ds:schemaRef ds:uri="http://schemas.microsoft.com/office/infopath/2007/PartnerControls"/>
    <ds:schemaRef ds:uri="8c566321-f672-4e06-a901-b5e72b4c4357"/>
    <ds:schemaRef ds:uri="3decbedb-581c-4329-8458-0d1ebc9973d6"/>
  </ds:schemaRefs>
</ds:datastoreItem>
</file>

<file path=customXml/itemProps2.xml><?xml version="1.0" encoding="utf-8"?>
<ds:datastoreItem xmlns:ds="http://schemas.openxmlformats.org/officeDocument/2006/customXml" ds:itemID="{35C2D12C-1376-460C-B5CD-05256474F611}">
  <ds:schemaRefs>
    <ds:schemaRef ds:uri="3decbedb-581c-4329-8458-0d1ebc9973d6"/>
    <ds:schemaRef ds:uri="8c566321-f672-4e06-a901-b5e72b4c4357"/>
    <ds:schemaRef ds:uri="c140de91-a19c-40fe-91ab-cf961978cf3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6D0D14E8-EE7D-4116-9454-F0097B564E03}">
  <ds:schemaRefs>
    <ds:schemaRef ds:uri="http://schemas.microsoft.com/sharepoint/v3/contenttype/forms"/>
  </ds:schemaRefs>
</ds:datastoreItem>
</file>

<file path=docMetadata/LabelInfo.xml><?xml version="1.0" encoding="utf-8"?>
<clbl:labelList xmlns:clbl="http://schemas.microsoft.com/office/2020/mipLabelMetadata">
  <clbl:label id="{fad277c9-c60a-4da1-b5f3-b3b8b34a82f9}" enabled="0" method="" siteId="{fad277c9-c60a-4da1-b5f3-b3b8b34a82f9}" removed="1"/>
</clbl:labelList>
</file>

<file path=docProps/app.xml><?xml version="1.0" encoding="utf-8"?>
<Properties xmlns="http://schemas.openxmlformats.org/officeDocument/2006/extended-properties" xmlns:vt="http://schemas.openxmlformats.org/officeDocument/2006/docPropsVTypes">
  <TotalTime>187</TotalTime>
  <Words>3037</Words>
  <Application>Microsoft Office PowerPoint</Application>
  <PresentationFormat>Widescreen</PresentationFormat>
  <Paragraphs>221</Paragraphs>
  <Slides>8</Slides>
  <Notes>7</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7" baseType="lpstr">
      <vt:lpstr>Aptos</vt:lpstr>
      <vt:lpstr>Arial</vt:lpstr>
      <vt:lpstr>Calibri</vt:lpstr>
      <vt:lpstr>Courier New</vt:lpstr>
      <vt:lpstr>Poppins</vt:lpstr>
      <vt:lpstr>Trebuchet MS</vt:lpstr>
      <vt:lpstr>Wingdings</vt:lpstr>
      <vt:lpstr>blank</vt:lpstr>
      <vt:lpstr>think-cell Slide</vt:lpstr>
      <vt:lpstr>Lifelong Learning Entitlement (LLE)   Provider Preparation Guide (July 2025)</vt:lpstr>
      <vt:lpstr>LLE Provider Preparation Guide Introduction</vt:lpstr>
      <vt:lpstr>Ensuring basic understanding of the LLE and how it will affect your organisation</vt:lpstr>
      <vt:lpstr>LLE Provider Modular Eligibility Checker</vt:lpstr>
      <vt:lpstr>What do you need to do to prepare for the LLE as the new student finance system? </vt:lpstr>
      <vt:lpstr>What do you need to do to if you plan on delivering LLE-fundable modular provision from January 2027?</vt:lpstr>
      <vt:lpstr>What do you need to do to if you plan on delivering LLE-fundable modular provision from January 2027?</vt:lpstr>
      <vt:lpstr>Annexe A: References and further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LLE Provider Preparation Guide: The Path to 2025</dc:title>
  <dc:creator>MORRISON, Charlie</dc:creator>
  <cp:lastModifiedBy>DUDDING, Lee</cp:lastModifiedBy>
  <cp:revision>2</cp:revision>
  <dcterms:created xsi:type="dcterms:W3CDTF">2024-03-19T16:30:01Z</dcterms:created>
  <dcterms:modified xsi:type="dcterms:W3CDTF">2025-07-03T15:38:24Z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0x010100845B1BFDCFDEB041B0E5FE9F169E723E</vt:lpwstr>
  </property>
  <property fmtid="{D5CDD505-2E9C-101B-9397-08002B2CF9AE}" pid="3" name="MediaServiceImageTags">
    <vt:lpwstr/>
  </property>
  <property fmtid="{D5CDD505-2E9C-101B-9397-08002B2CF9AE}" pid="4" name="_ExtendedDescription">
    <vt:lpwstr/>
  </property>
</Properties>
</file>